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2" r:id="rId2"/>
    <p:sldMasterId id="2147483720" r:id="rId3"/>
    <p:sldMasterId id="2147483729" r:id="rId4"/>
    <p:sldMasterId id="2147483748" r:id="rId5"/>
    <p:sldMasterId id="2147483781" r:id="rId6"/>
  </p:sldMasterIdLst>
  <p:notesMasterIdLst>
    <p:notesMasterId r:id="rId27"/>
  </p:notesMasterIdLst>
  <p:sldIdLst>
    <p:sldId id="2154" r:id="rId7"/>
    <p:sldId id="266" r:id="rId8"/>
    <p:sldId id="1255" r:id="rId9"/>
    <p:sldId id="693" r:id="rId10"/>
    <p:sldId id="1125" r:id="rId11"/>
    <p:sldId id="1150" r:id="rId12"/>
    <p:sldId id="1107" r:id="rId13"/>
    <p:sldId id="1108" r:id="rId14"/>
    <p:sldId id="1109" r:id="rId15"/>
    <p:sldId id="2146" r:id="rId16"/>
    <p:sldId id="1208" r:id="rId17"/>
    <p:sldId id="2148" r:id="rId18"/>
    <p:sldId id="2147" r:id="rId19"/>
    <p:sldId id="2149" r:id="rId20"/>
    <p:sldId id="2150" r:id="rId21"/>
    <p:sldId id="1091" r:id="rId22"/>
    <p:sldId id="2152" r:id="rId23"/>
    <p:sldId id="2145" r:id="rId24"/>
    <p:sldId id="2151" r:id="rId25"/>
    <p:sldId id="215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21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A408B-6182-4584-B003-DB244AE03E14}" v="1116" dt="2023-07-03T03:03:16.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660"/>
  </p:normalViewPr>
  <p:slideViewPr>
    <p:cSldViewPr snapToGrid="0">
      <p:cViewPr varScale="1">
        <p:scale>
          <a:sx n="113" d="100"/>
          <a:sy n="113" d="100"/>
        </p:scale>
        <p:origin x="522"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y Angel Garcia Garcia" userId="b04c16bab7d4b81d" providerId="LiveId" clId="{D83A408B-6182-4584-B003-DB244AE03E14}"/>
    <pc:docChg chg="undo custSel addSld delSld modSld sldOrd delMainMaster modMainMaster">
      <pc:chgData name="Roy Angel Garcia Garcia" userId="b04c16bab7d4b81d" providerId="LiveId" clId="{D83A408B-6182-4584-B003-DB244AE03E14}" dt="2023-07-03T03:03:38.475" v="3005" actId="478"/>
      <pc:docMkLst>
        <pc:docMk/>
      </pc:docMkLst>
      <pc:sldChg chg="del">
        <pc:chgData name="Roy Angel Garcia Garcia" userId="b04c16bab7d4b81d" providerId="LiveId" clId="{D83A408B-6182-4584-B003-DB244AE03E14}" dt="2023-07-03T00:16:40.148" v="150" actId="47"/>
        <pc:sldMkLst>
          <pc:docMk/>
          <pc:sldMk cId="178162776" sldId="256"/>
        </pc:sldMkLst>
      </pc:sldChg>
      <pc:sldChg chg="addSp delSp modSp add del mod setBg">
        <pc:chgData name="Roy Angel Garcia Garcia" userId="b04c16bab7d4b81d" providerId="LiveId" clId="{D83A408B-6182-4584-B003-DB244AE03E14}" dt="2023-07-03T01:38:31.485" v="2782" actId="47"/>
        <pc:sldMkLst>
          <pc:docMk/>
          <pc:sldMk cId="3583701509" sldId="256"/>
        </pc:sldMkLst>
        <pc:spChg chg="del">
          <ac:chgData name="Roy Angel Garcia Garcia" userId="b04c16bab7d4b81d" providerId="LiveId" clId="{D83A408B-6182-4584-B003-DB244AE03E14}" dt="2023-07-03T01:38:14.470" v="2779" actId="478"/>
          <ac:spMkLst>
            <pc:docMk/>
            <pc:sldMk cId="3583701509" sldId="256"/>
            <ac:spMk id="2" creationId="{37928B4D-6960-AEE4-5D9A-B6D5BAAA2717}"/>
          </ac:spMkLst>
        </pc:spChg>
        <pc:spChg chg="del">
          <ac:chgData name="Roy Angel Garcia Garcia" userId="b04c16bab7d4b81d" providerId="LiveId" clId="{D83A408B-6182-4584-B003-DB244AE03E14}" dt="2023-07-03T01:38:12.820" v="2778" actId="478"/>
          <ac:spMkLst>
            <pc:docMk/>
            <pc:sldMk cId="3583701509" sldId="256"/>
            <ac:spMk id="3" creationId="{32E62E9B-47A0-BD97-E250-E5C5E2F23AD9}"/>
          </ac:spMkLst>
        </pc:spChg>
        <pc:spChg chg="add del mod">
          <ac:chgData name="Roy Angel Garcia Garcia" userId="b04c16bab7d4b81d" providerId="LiveId" clId="{D83A408B-6182-4584-B003-DB244AE03E14}" dt="2023-07-03T01:38:15.680" v="2780" actId="478"/>
          <ac:spMkLst>
            <pc:docMk/>
            <pc:sldMk cId="3583701509" sldId="256"/>
            <ac:spMk id="7" creationId="{C1220CA1-822D-F439-722A-1F7D42B215D7}"/>
          </ac:spMkLst>
        </pc:spChg>
        <pc:spChg chg="add del mod">
          <ac:chgData name="Roy Angel Garcia Garcia" userId="b04c16bab7d4b81d" providerId="LiveId" clId="{D83A408B-6182-4584-B003-DB244AE03E14}" dt="2023-07-03T01:38:16.712" v="2781" actId="478"/>
          <ac:spMkLst>
            <pc:docMk/>
            <pc:sldMk cId="3583701509" sldId="256"/>
            <ac:spMk id="9" creationId="{A8E1BC7C-0A35-189E-F51E-FCA841B3FF70}"/>
          </ac:spMkLst>
        </pc:spChg>
        <pc:picChg chg="mod">
          <ac:chgData name="Roy Angel Garcia Garcia" userId="b04c16bab7d4b81d" providerId="LiveId" clId="{D83A408B-6182-4584-B003-DB244AE03E14}" dt="2023-07-03T01:38:07.049" v="2777" actId="1076"/>
          <ac:picMkLst>
            <pc:docMk/>
            <pc:sldMk cId="3583701509" sldId="256"/>
            <ac:picMk id="4" creationId="{B5587C23-42C4-5E37-3C6C-9E57765B22C6}"/>
          </ac:picMkLst>
        </pc:picChg>
      </pc:sldChg>
      <pc:sldChg chg="addSp delSp modSp mod modTransition setBg delAnim modAnim">
        <pc:chgData name="Roy Angel Garcia Garcia" userId="b04c16bab7d4b81d" providerId="LiveId" clId="{D83A408B-6182-4584-B003-DB244AE03E14}" dt="2023-07-03T02:58:51.226" v="3000" actId="478"/>
        <pc:sldMkLst>
          <pc:docMk/>
          <pc:sldMk cId="3713849084" sldId="266"/>
        </pc:sldMkLst>
        <pc:spChg chg="add mod ord">
          <ac:chgData name="Roy Angel Garcia Garcia" userId="b04c16bab7d4b81d" providerId="LiveId" clId="{D83A408B-6182-4584-B003-DB244AE03E14}" dt="2023-07-03T00:15:39.933" v="147" actId="12788"/>
          <ac:spMkLst>
            <pc:docMk/>
            <pc:sldMk cId="3713849084" sldId="266"/>
            <ac:spMk id="2" creationId="{61FB0EA3-64E5-4213-B801-699401E60ED7}"/>
          </ac:spMkLst>
        </pc:spChg>
        <pc:spChg chg="mod">
          <ac:chgData name="Roy Angel Garcia Garcia" userId="b04c16bab7d4b81d" providerId="LiveId" clId="{D83A408B-6182-4584-B003-DB244AE03E14}" dt="2023-07-03T00:15:29.630" v="146" actId="1076"/>
          <ac:spMkLst>
            <pc:docMk/>
            <pc:sldMk cId="3713849084" sldId="266"/>
            <ac:spMk id="8" creationId="{629A5D45-D40D-4F28-ACC2-15D4749828ED}"/>
          </ac:spMkLst>
        </pc:spChg>
        <pc:spChg chg="mod">
          <ac:chgData name="Roy Angel Garcia Garcia" userId="b04c16bab7d4b81d" providerId="LiveId" clId="{D83A408B-6182-4584-B003-DB244AE03E14}" dt="2023-07-03T00:14:44.440" v="140" actId="1076"/>
          <ac:spMkLst>
            <pc:docMk/>
            <pc:sldMk cId="3713849084" sldId="266"/>
            <ac:spMk id="11" creationId="{202CBD69-3AC2-4853-9DFA-8665DAE1369F}"/>
          </ac:spMkLst>
        </pc:spChg>
        <pc:spChg chg="mod">
          <ac:chgData name="Roy Angel Garcia Garcia" userId="b04c16bab7d4b81d" providerId="LiveId" clId="{D83A408B-6182-4584-B003-DB244AE03E14}" dt="2023-07-03T00:15:39.933" v="147" actId="12788"/>
          <ac:spMkLst>
            <pc:docMk/>
            <pc:sldMk cId="3713849084" sldId="266"/>
            <ac:spMk id="16" creationId="{9AE6D211-686B-42CE-A261-DE654A2DAD1C}"/>
          </ac:spMkLst>
        </pc:spChg>
        <pc:spChg chg="mod">
          <ac:chgData name="Roy Angel Garcia Garcia" userId="b04c16bab7d4b81d" providerId="LiveId" clId="{D83A408B-6182-4584-B003-DB244AE03E14}" dt="2023-07-03T00:15:39.933" v="147" actId="12788"/>
          <ac:spMkLst>
            <pc:docMk/>
            <pc:sldMk cId="3713849084" sldId="266"/>
            <ac:spMk id="17" creationId="{C14AD5D9-D8D4-4EC9-BB1C-AF1F54808FC1}"/>
          </ac:spMkLst>
        </pc:spChg>
        <pc:spChg chg="mod">
          <ac:chgData name="Roy Angel Garcia Garcia" userId="b04c16bab7d4b81d" providerId="LiveId" clId="{D83A408B-6182-4584-B003-DB244AE03E14}" dt="2023-07-03T00:16:20.003" v="148" actId="207"/>
          <ac:spMkLst>
            <pc:docMk/>
            <pc:sldMk cId="3713849084" sldId="266"/>
            <ac:spMk id="18" creationId="{C0869E52-249F-4814-89ED-905A40549A1E}"/>
          </ac:spMkLst>
        </pc:spChg>
        <pc:spChg chg="mod">
          <ac:chgData name="Roy Angel Garcia Garcia" userId="b04c16bab7d4b81d" providerId="LiveId" clId="{D83A408B-6182-4584-B003-DB244AE03E14}" dt="2023-07-03T00:16:22.837" v="149" actId="207"/>
          <ac:spMkLst>
            <pc:docMk/>
            <pc:sldMk cId="3713849084" sldId="266"/>
            <ac:spMk id="19" creationId="{3D40A6DC-EC92-4931-9B95-F481E52373A2}"/>
          </ac:spMkLst>
        </pc:spChg>
        <pc:picChg chg="del mod">
          <ac:chgData name="Roy Angel Garcia Garcia" userId="b04c16bab7d4b81d" providerId="LiveId" clId="{D83A408B-6182-4584-B003-DB244AE03E14}" dt="2023-07-03T02:14:39.777" v="2947" actId="478"/>
          <ac:picMkLst>
            <pc:docMk/>
            <pc:sldMk cId="3713849084" sldId="266"/>
            <ac:picMk id="3" creationId="{030F54E6-62A6-1C5C-96A6-93888A35EB74}"/>
          </ac:picMkLst>
        </pc:picChg>
        <pc:picChg chg="add del mod">
          <ac:chgData name="Roy Angel Garcia Garcia" userId="b04c16bab7d4b81d" providerId="LiveId" clId="{D83A408B-6182-4584-B003-DB244AE03E14}" dt="2023-07-03T02:58:51.226" v="3000" actId="478"/>
          <ac:picMkLst>
            <pc:docMk/>
            <pc:sldMk cId="3713849084" sldId="266"/>
            <ac:picMk id="3" creationId="{351668DE-4D08-66DE-2065-04D7CD42A02F}"/>
          </ac:picMkLst>
        </pc:picChg>
        <pc:picChg chg="del mod">
          <ac:chgData name="Roy Angel Garcia Garcia" userId="b04c16bab7d4b81d" providerId="LiveId" clId="{D83A408B-6182-4584-B003-DB244AE03E14}" dt="2023-07-03T02:22:04.496" v="2957" actId="478"/>
          <ac:picMkLst>
            <pc:docMk/>
            <pc:sldMk cId="3713849084" sldId="266"/>
            <ac:picMk id="4" creationId="{5BE9D6BE-1EB4-2930-94DB-255FFDC7DE22}"/>
          </ac:picMkLst>
        </pc:picChg>
        <pc:picChg chg="mod">
          <ac:chgData name="Roy Angel Garcia Garcia" userId="b04c16bab7d4b81d" providerId="LiveId" clId="{D83A408B-6182-4584-B003-DB244AE03E14}" dt="2023-07-03T02:22:59.035" v="2958" actId="1076"/>
          <ac:picMkLst>
            <pc:docMk/>
            <pc:sldMk cId="3713849084" sldId="266"/>
            <ac:picMk id="5" creationId="{208B3E33-7D1B-A4F5-C32A-A852B8473C2B}"/>
          </ac:picMkLst>
        </pc:picChg>
      </pc:sldChg>
      <pc:sldChg chg="addSp delSp modSp mod ord delAnim modAnim">
        <pc:chgData name="Roy Angel Garcia Garcia" userId="b04c16bab7d4b81d" providerId="LiveId" clId="{D83A408B-6182-4584-B003-DB244AE03E14}" dt="2023-07-03T02:27:33.221" v="2966"/>
        <pc:sldMkLst>
          <pc:docMk/>
          <pc:sldMk cId="3229810456" sldId="693"/>
        </pc:sldMkLst>
        <pc:spChg chg="mod">
          <ac:chgData name="Roy Angel Garcia Garcia" userId="b04c16bab7d4b81d" providerId="LiveId" clId="{D83A408B-6182-4584-B003-DB244AE03E14}" dt="2023-07-03T00:27:46.376" v="585" actId="1036"/>
          <ac:spMkLst>
            <pc:docMk/>
            <pc:sldMk cId="3229810456" sldId="693"/>
            <ac:spMk id="8" creationId="{00000000-0000-0000-0000-000000000000}"/>
          </ac:spMkLst>
        </pc:spChg>
        <pc:spChg chg="mod">
          <ac:chgData name="Roy Angel Garcia Garcia" userId="b04c16bab7d4b81d" providerId="LiveId" clId="{D83A408B-6182-4584-B003-DB244AE03E14}" dt="2023-07-03T00:27:22.868" v="549" actId="20577"/>
          <ac:spMkLst>
            <pc:docMk/>
            <pc:sldMk cId="3229810456" sldId="693"/>
            <ac:spMk id="9" creationId="{00000000-0000-0000-0000-000000000000}"/>
          </ac:spMkLst>
        </pc:spChg>
        <pc:spChg chg="mod">
          <ac:chgData name="Roy Angel Garcia Garcia" userId="b04c16bab7d4b81d" providerId="LiveId" clId="{D83A408B-6182-4584-B003-DB244AE03E14}" dt="2023-07-03T00:27:00.231" v="513" actId="1076"/>
          <ac:spMkLst>
            <pc:docMk/>
            <pc:sldMk cId="3229810456" sldId="693"/>
            <ac:spMk id="10" creationId="{00000000-0000-0000-0000-000000000000}"/>
          </ac:spMkLst>
        </pc:spChg>
        <pc:spChg chg="mod topLvl">
          <ac:chgData name="Roy Angel Garcia Garcia" userId="b04c16bab7d4b81d" providerId="LiveId" clId="{D83A408B-6182-4584-B003-DB244AE03E14}" dt="2023-07-03T00:26:36.362" v="508" actId="404"/>
          <ac:spMkLst>
            <pc:docMk/>
            <pc:sldMk cId="3229810456" sldId="693"/>
            <ac:spMk id="13" creationId="{00000000-0000-0000-0000-000000000000}"/>
          </ac:spMkLst>
        </pc:spChg>
        <pc:spChg chg="del topLvl">
          <ac:chgData name="Roy Angel Garcia Garcia" userId="b04c16bab7d4b81d" providerId="LiveId" clId="{D83A408B-6182-4584-B003-DB244AE03E14}" dt="2023-07-03T00:26:07.367" v="481" actId="478"/>
          <ac:spMkLst>
            <pc:docMk/>
            <pc:sldMk cId="3229810456" sldId="693"/>
            <ac:spMk id="14" creationId="{00000000-0000-0000-0000-000000000000}"/>
          </ac:spMkLst>
        </pc:spChg>
        <pc:spChg chg="mod">
          <ac:chgData name="Roy Angel Garcia Garcia" userId="b04c16bab7d4b81d" providerId="LiveId" clId="{D83A408B-6182-4584-B003-DB244AE03E14}" dt="2023-07-03T00:27:08.144" v="515" actId="14100"/>
          <ac:spMkLst>
            <pc:docMk/>
            <pc:sldMk cId="3229810456" sldId="693"/>
            <ac:spMk id="15" creationId="{00000000-0000-0000-0000-000000000000}"/>
          </ac:spMkLst>
        </pc:spChg>
        <pc:spChg chg="mod">
          <ac:chgData name="Roy Angel Garcia Garcia" userId="b04c16bab7d4b81d" providerId="LiveId" clId="{D83A408B-6182-4584-B003-DB244AE03E14}" dt="2023-07-03T00:25:16.616" v="473" actId="1076"/>
          <ac:spMkLst>
            <pc:docMk/>
            <pc:sldMk cId="3229810456" sldId="693"/>
            <ac:spMk id="16" creationId="{00000000-0000-0000-0000-000000000000}"/>
          </ac:spMkLst>
        </pc:spChg>
        <pc:spChg chg="mod">
          <ac:chgData name="Roy Angel Garcia Garcia" userId="b04c16bab7d4b81d" providerId="LiveId" clId="{D83A408B-6182-4584-B003-DB244AE03E14}" dt="2023-07-03T00:25:21.028" v="474" actId="1076"/>
          <ac:spMkLst>
            <pc:docMk/>
            <pc:sldMk cId="3229810456" sldId="693"/>
            <ac:spMk id="18" creationId="{00000000-0000-0000-0000-000000000000}"/>
          </ac:spMkLst>
        </pc:spChg>
        <pc:spChg chg="mod">
          <ac:chgData name="Roy Angel Garcia Garcia" userId="b04c16bab7d4b81d" providerId="LiveId" clId="{D83A408B-6182-4584-B003-DB244AE03E14}" dt="2023-07-03T00:24:57.214" v="460" actId="20577"/>
          <ac:spMkLst>
            <pc:docMk/>
            <pc:sldMk cId="3229810456" sldId="693"/>
            <ac:spMk id="19" creationId="{00000000-0000-0000-0000-000000000000}"/>
          </ac:spMkLst>
        </pc:spChg>
        <pc:spChg chg="mod">
          <ac:chgData name="Roy Angel Garcia Garcia" userId="b04c16bab7d4b81d" providerId="LiveId" clId="{D83A408B-6182-4584-B003-DB244AE03E14}" dt="2023-07-03T00:24:22.884" v="442" actId="1076"/>
          <ac:spMkLst>
            <pc:docMk/>
            <pc:sldMk cId="3229810456" sldId="693"/>
            <ac:spMk id="20" creationId="{00000000-0000-0000-0000-000000000000}"/>
          </ac:spMkLst>
        </pc:spChg>
        <pc:spChg chg="mod">
          <ac:chgData name="Roy Angel Garcia Garcia" userId="b04c16bab7d4b81d" providerId="LiveId" clId="{D83A408B-6182-4584-B003-DB244AE03E14}" dt="2023-07-03T00:24:00.320" v="436" actId="1076"/>
          <ac:spMkLst>
            <pc:docMk/>
            <pc:sldMk cId="3229810456" sldId="693"/>
            <ac:spMk id="21" creationId="{00000000-0000-0000-0000-000000000000}"/>
          </ac:spMkLst>
        </pc:spChg>
        <pc:spChg chg="mod topLvl">
          <ac:chgData name="Roy Angel Garcia Garcia" userId="b04c16bab7d4b81d" providerId="LiveId" clId="{D83A408B-6182-4584-B003-DB244AE03E14}" dt="2023-07-03T00:24:03.380" v="437" actId="1076"/>
          <ac:spMkLst>
            <pc:docMk/>
            <pc:sldMk cId="3229810456" sldId="693"/>
            <ac:spMk id="23" creationId="{00000000-0000-0000-0000-000000000000}"/>
          </ac:spMkLst>
        </pc:spChg>
        <pc:spChg chg="mod topLvl">
          <ac:chgData name="Roy Angel Garcia Garcia" userId="b04c16bab7d4b81d" providerId="LiveId" clId="{D83A408B-6182-4584-B003-DB244AE03E14}" dt="2023-07-03T00:23:57.480" v="434" actId="404"/>
          <ac:spMkLst>
            <pc:docMk/>
            <pc:sldMk cId="3229810456" sldId="693"/>
            <ac:spMk id="24" creationId="{00000000-0000-0000-0000-000000000000}"/>
          </ac:spMkLst>
        </pc:spChg>
        <pc:spChg chg="mod topLvl">
          <ac:chgData name="Roy Angel Garcia Garcia" userId="b04c16bab7d4b81d" providerId="LiveId" clId="{D83A408B-6182-4584-B003-DB244AE03E14}" dt="2023-07-03T00:25:54.595" v="479" actId="2711"/>
          <ac:spMkLst>
            <pc:docMk/>
            <pc:sldMk cId="3229810456" sldId="693"/>
            <ac:spMk id="26" creationId="{00000000-0000-0000-0000-000000000000}"/>
          </ac:spMkLst>
        </pc:spChg>
        <pc:spChg chg="del mod topLvl">
          <ac:chgData name="Roy Angel Garcia Garcia" userId="b04c16bab7d4b81d" providerId="LiveId" clId="{D83A408B-6182-4584-B003-DB244AE03E14}" dt="2023-07-03T00:24:20.109" v="440" actId="478"/>
          <ac:spMkLst>
            <pc:docMk/>
            <pc:sldMk cId="3229810456" sldId="693"/>
            <ac:spMk id="27" creationId="{00000000-0000-0000-0000-000000000000}"/>
          </ac:spMkLst>
        </pc:spChg>
        <pc:spChg chg="mod">
          <ac:chgData name="Roy Angel Garcia Garcia" userId="b04c16bab7d4b81d" providerId="LiveId" clId="{D83A408B-6182-4584-B003-DB244AE03E14}" dt="2023-07-03T00:25:48.976" v="478" actId="2711"/>
          <ac:spMkLst>
            <pc:docMk/>
            <pc:sldMk cId="3229810456" sldId="693"/>
            <ac:spMk id="29" creationId="{00000000-0000-0000-0000-000000000000}"/>
          </ac:spMkLst>
        </pc:spChg>
        <pc:spChg chg="mod">
          <ac:chgData name="Roy Angel Garcia Garcia" userId="b04c16bab7d4b81d" providerId="LiveId" clId="{D83A408B-6182-4584-B003-DB244AE03E14}" dt="2023-07-03T00:25:58.676" v="480" actId="20577"/>
          <ac:spMkLst>
            <pc:docMk/>
            <pc:sldMk cId="3229810456" sldId="693"/>
            <ac:spMk id="30" creationId="{00000000-0000-0000-0000-000000000000}"/>
          </ac:spMkLst>
        </pc:spChg>
        <pc:spChg chg="mod topLvl">
          <ac:chgData name="Roy Angel Garcia Garcia" userId="b04c16bab7d4b81d" providerId="LiveId" clId="{D83A408B-6182-4584-B003-DB244AE03E14}" dt="2023-07-03T00:27:16.170" v="548" actId="1035"/>
          <ac:spMkLst>
            <pc:docMk/>
            <pc:sldMk cId="3229810456" sldId="693"/>
            <ac:spMk id="32" creationId="{00000000-0000-0000-0000-000000000000}"/>
          </ac:spMkLst>
        </pc:spChg>
        <pc:spChg chg="del topLvl">
          <ac:chgData name="Roy Angel Garcia Garcia" userId="b04c16bab7d4b81d" providerId="LiveId" clId="{D83A408B-6182-4584-B003-DB244AE03E14}" dt="2023-07-03T00:26:44.395" v="509" actId="478"/>
          <ac:spMkLst>
            <pc:docMk/>
            <pc:sldMk cId="3229810456" sldId="693"/>
            <ac:spMk id="33" creationId="{00000000-0000-0000-0000-000000000000}"/>
          </ac:spMkLst>
        </pc:spChg>
        <pc:spChg chg="mod topLvl">
          <ac:chgData name="Roy Angel Garcia Garcia" userId="b04c16bab7d4b81d" providerId="LiveId" clId="{D83A408B-6182-4584-B003-DB244AE03E14}" dt="2023-07-03T00:28:14.205" v="623" actId="1035"/>
          <ac:spMkLst>
            <pc:docMk/>
            <pc:sldMk cId="3229810456" sldId="693"/>
            <ac:spMk id="35" creationId="{00000000-0000-0000-0000-000000000000}"/>
          </ac:spMkLst>
        </pc:spChg>
        <pc:spChg chg="del topLvl">
          <ac:chgData name="Roy Angel Garcia Garcia" userId="b04c16bab7d4b81d" providerId="LiveId" clId="{D83A408B-6182-4584-B003-DB244AE03E14}" dt="2023-07-03T00:28:06.633" v="588" actId="478"/>
          <ac:spMkLst>
            <pc:docMk/>
            <pc:sldMk cId="3229810456" sldId="693"/>
            <ac:spMk id="36" creationId="{00000000-0000-0000-0000-000000000000}"/>
          </ac:spMkLst>
        </pc:spChg>
        <pc:spChg chg="mod">
          <ac:chgData name="Roy Angel Garcia Garcia" userId="b04c16bab7d4b81d" providerId="LiveId" clId="{D83A408B-6182-4584-B003-DB244AE03E14}" dt="2023-07-03T00:23:29.898" v="413" actId="20577"/>
          <ac:spMkLst>
            <pc:docMk/>
            <pc:sldMk cId="3229810456" sldId="693"/>
            <ac:spMk id="37" creationId="{B24DB409-3402-417B-A8EF-D3BD61B355A8}"/>
          </ac:spMkLst>
        </pc:spChg>
        <pc:grpChg chg="del">
          <ac:chgData name="Roy Angel Garcia Garcia" userId="b04c16bab7d4b81d" providerId="LiveId" clId="{D83A408B-6182-4584-B003-DB244AE03E14}" dt="2023-07-03T00:26:07.367" v="481" actId="478"/>
          <ac:grpSpMkLst>
            <pc:docMk/>
            <pc:sldMk cId="3229810456" sldId="693"/>
            <ac:grpSpMk id="12" creationId="{00000000-0000-0000-0000-000000000000}"/>
          </ac:grpSpMkLst>
        </pc:grpChg>
        <pc:grpChg chg="mod">
          <ac:chgData name="Roy Angel Garcia Garcia" userId="b04c16bab7d4b81d" providerId="LiveId" clId="{D83A408B-6182-4584-B003-DB244AE03E14}" dt="2023-07-03T00:25:01.661" v="462" actId="14100"/>
          <ac:grpSpMkLst>
            <pc:docMk/>
            <pc:sldMk cId="3229810456" sldId="693"/>
            <ac:grpSpMk id="17" creationId="{00000000-0000-0000-0000-000000000000}"/>
          </ac:grpSpMkLst>
        </pc:grpChg>
        <pc:grpChg chg="del">
          <ac:chgData name="Roy Angel Garcia Garcia" userId="b04c16bab7d4b81d" providerId="LiveId" clId="{D83A408B-6182-4584-B003-DB244AE03E14}" dt="2023-07-03T00:23:49.253" v="427" actId="165"/>
          <ac:grpSpMkLst>
            <pc:docMk/>
            <pc:sldMk cId="3229810456" sldId="693"/>
            <ac:grpSpMk id="22" creationId="{00000000-0000-0000-0000-000000000000}"/>
          </ac:grpSpMkLst>
        </pc:grpChg>
        <pc:grpChg chg="del">
          <ac:chgData name="Roy Angel Garcia Garcia" userId="b04c16bab7d4b81d" providerId="LiveId" clId="{D83A408B-6182-4584-B003-DB244AE03E14}" dt="2023-07-03T00:24:20.109" v="440" actId="478"/>
          <ac:grpSpMkLst>
            <pc:docMk/>
            <pc:sldMk cId="3229810456" sldId="693"/>
            <ac:grpSpMk id="25" creationId="{00000000-0000-0000-0000-000000000000}"/>
          </ac:grpSpMkLst>
        </pc:grpChg>
        <pc:grpChg chg="del">
          <ac:chgData name="Roy Angel Garcia Garcia" userId="b04c16bab7d4b81d" providerId="LiveId" clId="{D83A408B-6182-4584-B003-DB244AE03E14}" dt="2023-07-03T00:26:44.395" v="509" actId="478"/>
          <ac:grpSpMkLst>
            <pc:docMk/>
            <pc:sldMk cId="3229810456" sldId="693"/>
            <ac:grpSpMk id="31" creationId="{00000000-0000-0000-0000-000000000000}"/>
          </ac:grpSpMkLst>
        </pc:grpChg>
        <pc:grpChg chg="del">
          <ac:chgData name="Roy Angel Garcia Garcia" userId="b04c16bab7d4b81d" providerId="LiveId" clId="{D83A408B-6182-4584-B003-DB244AE03E14}" dt="2023-07-03T00:28:06.633" v="588" actId="478"/>
          <ac:grpSpMkLst>
            <pc:docMk/>
            <pc:sldMk cId="3229810456" sldId="693"/>
            <ac:grpSpMk id="34" creationId="{00000000-0000-0000-0000-000000000000}"/>
          </ac:grpSpMkLst>
        </pc:grpChg>
        <pc:picChg chg="add del mod">
          <ac:chgData name="Roy Angel Garcia Garcia" userId="b04c16bab7d4b81d" providerId="LiveId" clId="{D83A408B-6182-4584-B003-DB244AE03E14}" dt="2023-07-03T02:14:07.719" v="2944" actId="21"/>
          <ac:picMkLst>
            <pc:docMk/>
            <pc:sldMk cId="3229810456" sldId="693"/>
            <ac:picMk id="2" creationId="{EA46D8AF-719F-7988-F5B4-1A9E105EDAA4}"/>
          </ac:picMkLst>
        </pc:picChg>
        <pc:picChg chg="add mod">
          <ac:chgData name="Roy Angel Garcia Garcia" userId="b04c16bab7d4b81d" providerId="LiveId" clId="{D83A408B-6182-4584-B003-DB244AE03E14}" dt="2023-07-03T02:23:36.871" v="2961" actId="1076"/>
          <ac:picMkLst>
            <pc:docMk/>
            <pc:sldMk cId="3229810456" sldId="693"/>
            <ac:picMk id="3" creationId="{4DF7CF5A-A579-6DE4-4C72-CC98D5203D14}"/>
          </ac:picMkLst>
        </pc:picChg>
      </pc:sldChg>
      <pc:sldChg chg="del ord">
        <pc:chgData name="Roy Angel Garcia Garcia" userId="b04c16bab7d4b81d" providerId="LiveId" clId="{D83A408B-6182-4584-B003-DB244AE03E14}" dt="2023-07-03T01:42:11.046" v="2874" actId="47"/>
        <pc:sldMkLst>
          <pc:docMk/>
          <pc:sldMk cId="2992855355" sldId="1068"/>
        </pc:sldMkLst>
      </pc:sldChg>
      <pc:sldChg chg="del">
        <pc:chgData name="Roy Angel Garcia Garcia" userId="b04c16bab7d4b81d" providerId="LiveId" clId="{D83A408B-6182-4584-B003-DB244AE03E14}" dt="2023-07-03T01:16:38.971" v="2360" actId="47"/>
        <pc:sldMkLst>
          <pc:docMk/>
          <pc:sldMk cId="245274690" sldId="1085"/>
        </pc:sldMkLst>
      </pc:sldChg>
      <pc:sldChg chg="delSp modSp mod ord delAnim">
        <pc:chgData name="Roy Angel Garcia Garcia" userId="b04c16bab7d4b81d" providerId="LiveId" clId="{D83A408B-6182-4584-B003-DB244AE03E14}" dt="2023-07-03T01:47:31.568" v="2915" actId="962"/>
        <pc:sldMkLst>
          <pc:docMk/>
          <pc:sldMk cId="542312246" sldId="1091"/>
        </pc:sldMkLst>
        <pc:spChg chg="mod">
          <ac:chgData name="Roy Angel Garcia Garcia" userId="b04c16bab7d4b81d" providerId="LiveId" clId="{D83A408B-6182-4584-B003-DB244AE03E14}" dt="2023-07-03T01:47:31.568" v="2915" actId="962"/>
          <ac:spMkLst>
            <pc:docMk/>
            <pc:sldMk cId="542312246" sldId="1091"/>
            <ac:spMk id="54" creationId="{25B0C132-7007-4E40-94E7-92FAC573DB35}"/>
          </ac:spMkLst>
        </pc:spChg>
        <pc:spChg chg="mod">
          <ac:chgData name="Roy Angel Garcia Garcia" userId="b04c16bab7d4b81d" providerId="LiveId" clId="{D83A408B-6182-4584-B003-DB244AE03E14}" dt="2023-07-03T01:39:21.307" v="2873" actId="1035"/>
          <ac:spMkLst>
            <pc:docMk/>
            <pc:sldMk cId="542312246" sldId="1091"/>
            <ac:spMk id="55" creationId="{7616A923-3CF3-4D59-92B8-49C1457115E5}"/>
          </ac:spMkLst>
        </pc:spChg>
        <pc:spChg chg="del mod">
          <ac:chgData name="Roy Angel Garcia Garcia" userId="b04c16bab7d4b81d" providerId="LiveId" clId="{D83A408B-6182-4584-B003-DB244AE03E14}" dt="2023-07-03T01:39:11.614" v="2833" actId="478"/>
          <ac:spMkLst>
            <pc:docMk/>
            <pc:sldMk cId="542312246" sldId="1091"/>
            <ac:spMk id="60" creationId="{7F8FC3BA-53EB-497D-8DA3-1947B2B08D2A}"/>
          </ac:spMkLst>
        </pc:spChg>
      </pc:sldChg>
      <pc:sldChg chg="del">
        <pc:chgData name="Roy Angel Garcia Garcia" userId="b04c16bab7d4b81d" providerId="LiveId" clId="{D83A408B-6182-4584-B003-DB244AE03E14}" dt="2023-07-03T01:16:38.971" v="2360" actId="47"/>
        <pc:sldMkLst>
          <pc:docMk/>
          <pc:sldMk cId="1267839266" sldId="1102"/>
        </pc:sldMkLst>
      </pc:sldChg>
      <pc:sldChg chg="del">
        <pc:chgData name="Roy Angel Garcia Garcia" userId="b04c16bab7d4b81d" providerId="LiveId" clId="{D83A408B-6182-4584-B003-DB244AE03E14}" dt="2023-07-03T01:16:38.971" v="2360" actId="47"/>
        <pc:sldMkLst>
          <pc:docMk/>
          <pc:sldMk cId="2635758827" sldId="1106"/>
        </pc:sldMkLst>
      </pc:sldChg>
      <pc:sldChg chg="modSp mod">
        <pc:chgData name="Roy Angel Garcia Garcia" userId="b04c16bab7d4b81d" providerId="LiveId" clId="{D83A408B-6182-4584-B003-DB244AE03E14}" dt="2023-07-03T00:48:58.381" v="1324"/>
        <pc:sldMkLst>
          <pc:docMk/>
          <pc:sldMk cId="1247268686" sldId="1107"/>
        </pc:sldMkLst>
        <pc:spChg chg="mod">
          <ac:chgData name="Roy Angel Garcia Garcia" userId="b04c16bab7d4b81d" providerId="LiveId" clId="{D83A408B-6182-4584-B003-DB244AE03E14}" dt="2023-07-03T00:42:19.771" v="1187" actId="20577"/>
          <ac:spMkLst>
            <pc:docMk/>
            <pc:sldMk cId="1247268686" sldId="1107"/>
            <ac:spMk id="131" creationId="{AE3BADFF-84D2-4342-9DD9-FB37DD419DD1}"/>
          </ac:spMkLst>
        </pc:spChg>
        <pc:spChg chg="mod">
          <ac:chgData name="Roy Angel Garcia Garcia" userId="b04c16bab7d4b81d" providerId="LiveId" clId="{D83A408B-6182-4584-B003-DB244AE03E14}" dt="2023-07-03T00:45:17.285" v="1268" actId="121"/>
          <ac:spMkLst>
            <pc:docMk/>
            <pc:sldMk cId="1247268686" sldId="1107"/>
            <ac:spMk id="135" creationId="{0ACD2B0E-FB16-4723-AD0F-3F1DC2032D12}"/>
          </ac:spMkLst>
        </pc:spChg>
        <pc:spChg chg="mod">
          <ac:chgData name="Roy Angel Garcia Garcia" userId="b04c16bab7d4b81d" providerId="LiveId" clId="{D83A408B-6182-4584-B003-DB244AE03E14}" dt="2023-07-03T00:48:28.931" v="1322"/>
          <ac:spMkLst>
            <pc:docMk/>
            <pc:sldMk cId="1247268686" sldId="1107"/>
            <ac:spMk id="142" creationId="{818C92A0-38FB-49AA-A32B-81BD39468C05}"/>
          </ac:spMkLst>
        </pc:spChg>
        <pc:spChg chg="mod">
          <ac:chgData name="Roy Angel Garcia Garcia" userId="b04c16bab7d4b81d" providerId="LiveId" clId="{D83A408B-6182-4584-B003-DB244AE03E14}" dt="2023-07-03T00:48:19.008" v="1321"/>
          <ac:spMkLst>
            <pc:docMk/>
            <pc:sldMk cId="1247268686" sldId="1107"/>
            <ac:spMk id="151" creationId="{C0795052-DCA3-41AC-B9D7-CB4D4437EA13}"/>
          </ac:spMkLst>
        </pc:spChg>
        <pc:spChg chg="mod">
          <ac:chgData name="Roy Angel Garcia Garcia" userId="b04c16bab7d4b81d" providerId="LiveId" clId="{D83A408B-6182-4584-B003-DB244AE03E14}" dt="2023-07-03T00:48:50.349" v="1323"/>
          <ac:spMkLst>
            <pc:docMk/>
            <pc:sldMk cId="1247268686" sldId="1107"/>
            <ac:spMk id="159" creationId="{29A232C9-A44B-4B6E-842A-30A715830FA9}"/>
          </ac:spMkLst>
        </pc:spChg>
        <pc:spChg chg="mod">
          <ac:chgData name="Roy Angel Garcia Garcia" userId="b04c16bab7d4b81d" providerId="LiveId" clId="{D83A408B-6182-4584-B003-DB244AE03E14}" dt="2023-07-03T00:48:58.381" v="1324"/>
          <ac:spMkLst>
            <pc:docMk/>
            <pc:sldMk cId="1247268686" sldId="1107"/>
            <ac:spMk id="169" creationId="{7E546237-1C94-4B92-80DE-66516BE61899}"/>
          </ac:spMkLst>
        </pc:spChg>
        <pc:spChg chg="mod">
          <ac:chgData name="Roy Angel Garcia Garcia" userId="b04c16bab7d4b81d" providerId="LiveId" clId="{D83A408B-6182-4584-B003-DB244AE03E14}" dt="2023-07-03T00:43:31.212" v="1200" actId="1035"/>
          <ac:spMkLst>
            <pc:docMk/>
            <pc:sldMk cId="1247268686" sldId="1107"/>
            <ac:spMk id="171" creationId="{A2C5F291-57CD-47F9-8DCC-CA4F7384A4AA}"/>
          </ac:spMkLst>
        </pc:spChg>
      </pc:sldChg>
      <pc:sldChg chg="addSp modSp mod modTransition modAnim">
        <pc:chgData name="Roy Angel Garcia Garcia" userId="b04c16bab7d4b81d" providerId="LiveId" clId="{D83A408B-6182-4584-B003-DB244AE03E14}" dt="2023-07-03T02:30:38.492" v="2969"/>
        <pc:sldMkLst>
          <pc:docMk/>
          <pc:sldMk cId="2060668409" sldId="1108"/>
        </pc:sldMkLst>
        <pc:spChg chg="add mod">
          <ac:chgData name="Roy Angel Garcia Garcia" userId="b04c16bab7d4b81d" providerId="LiveId" clId="{D83A408B-6182-4584-B003-DB244AE03E14}" dt="2023-07-03T00:53:19.559" v="1585" actId="1038"/>
          <ac:spMkLst>
            <pc:docMk/>
            <pc:sldMk cId="2060668409" sldId="1108"/>
            <ac:spMk id="3" creationId="{A2E21E1E-6D06-D4AD-8DE3-26C526E8CA68}"/>
          </ac:spMkLst>
        </pc:spChg>
        <pc:spChg chg="mod">
          <ac:chgData name="Roy Angel Garcia Garcia" userId="b04c16bab7d4b81d" providerId="LiveId" clId="{D83A408B-6182-4584-B003-DB244AE03E14}" dt="2023-07-03T00:50:15.252" v="1367" actId="120"/>
          <ac:spMkLst>
            <pc:docMk/>
            <pc:sldMk cId="2060668409" sldId="1108"/>
            <ac:spMk id="88" creationId="{8A14DB7D-6030-4AF6-AF16-AAE0E25D92DC}"/>
          </ac:spMkLst>
        </pc:spChg>
        <pc:spChg chg="mod">
          <ac:chgData name="Roy Angel Garcia Garcia" userId="b04c16bab7d4b81d" providerId="LiveId" clId="{D83A408B-6182-4584-B003-DB244AE03E14}" dt="2023-07-03T00:51:47.686" v="1520" actId="1036"/>
          <ac:spMkLst>
            <pc:docMk/>
            <pc:sldMk cId="2060668409" sldId="1108"/>
            <ac:spMk id="93" creationId="{D912FE01-0B84-49E3-8007-48F8CE8563B7}"/>
          </ac:spMkLst>
        </pc:spChg>
        <pc:spChg chg="mod">
          <ac:chgData name="Roy Angel Garcia Garcia" userId="b04c16bab7d4b81d" providerId="LiveId" clId="{D83A408B-6182-4584-B003-DB244AE03E14}" dt="2023-07-03T00:52:16.633" v="1559" actId="1037"/>
          <ac:spMkLst>
            <pc:docMk/>
            <pc:sldMk cId="2060668409" sldId="1108"/>
            <ac:spMk id="101" creationId="{9AD8F222-1A2B-4B23-8FB2-1BF905261296}"/>
          </ac:spMkLst>
        </pc:spChg>
        <pc:spChg chg="mod">
          <ac:chgData name="Roy Angel Garcia Garcia" userId="b04c16bab7d4b81d" providerId="LiveId" clId="{D83A408B-6182-4584-B003-DB244AE03E14}" dt="2023-07-03T00:51:16.966" v="1502" actId="1035"/>
          <ac:spMkLst>
            <pc:docMk/>
            <pc:sldMk cId="2060668409" sldId="1108"/>
            <ac:spMk id="129" creationId="{9EEE35CD-39DF-4E53-8B13-E650EF9521F1}"/>
          </ac:spMkLst>
        </pc:spChg>
        <pc:spChg chg="mod">
          <ac:chgData name="Roy Angel Garcia Garcia" userId="b04c16bab7d4b81d" providerId="LiveId" clId="{D83A408B-6182-4584-B003-DB244AE03E14}" dt="2023-07-03T00:50:40.875" v="1481" actId="1036"/>
          <ac:spMkLst>
            <pc:docMk/>
            <pc:sldMk cId="2060668409" sldId="1108"/>
            <ac:spMk id="132" creationId="{C7601C02-1920-47E0-BF0C-5FA9A6E2D3B3}"/>
          </ac:spMkLst>
        </pc:spChg>
        <pc:picChg chg="mod">
          <ac:chgData name="Roy Angel Garcia Garcia" userId="b04c16bab7d4b81d" providerId="LiveId" clId="{D83A408B-6182-4584-B003-DB244AE03E14}" dt="2023-07-03T02:30:32.356" v="2967" actId="1076"/>
          <ac:picMkLst>
            <pc:docMk/>
            <pc:sldMk cId="2060668409" sldId="1108"/>
            <ac:picMk id="4" creationId="{B9087F1E-792A-9907-5183-1CFA7B44B154}"/>
          </ac:picMkLst>
        </pc:picChg>
        <pc:picChg chg="mod">
          <ac:chgData name="Roy Angel Garcia Garcia" userId="b04c16bab7d4b81d" providerId="LiveId" clId="{D83A408B-6182-4584-B003-DB244AE03E14}" dt="2023-07-03T00:53:15.123" v="1576" actId="1076"/>
          <ac:picMkLst>
            <pc:docMk/>
            <pc:sldMk cId="2060668409" sldId="1108"/>
            <ac:picMk id="169" creationId="{83C17E25-E49B-4A2B-A819-8910CE960A25}"/>
          </ac:picMkLst>
        </pc:picChg>
      </pc:sldChg>
      <pc:sldChg chg="modSp mod modAnim">
        <pc:chgData name="Roy Angel Garcia Garcia" userId="b04c16bab7d4b81d" providerId="LiveId" clId="{D83A408B-6182-4584-B003-DB244AE03E14}" dt="2023-07-03T02:33:08.266" v="2972"/>
        <pc:sldMkLst>
          <pc:docMk/>
          <pc:sldMk cId="555493276" sldId="1109"/>
        </pc:sldMkLst>
        <pc:spChg chg="mod">
          <ac:chgData name="Roy Angel Garcia Garcia" userId="b04c16bab7d4b81d" providerId="LiveId" clId="{D83A408B-6182-4584-B003-DB244AE03E14}" dt="2023-07-03T00:54:19.499" v="1667" actId="20577"/>
          <ac:spMkLst>
            <pc:docMk/>
            <pc:sldMk cId="555493276" sldId="1109"/>
            <ac:spMk id="88" creationId="{8A14DB7D-6030-4AF6-AF16-AAE0E25D92DC}"/>
          </ac:spMkLst>
        </pc:spChg>
        <pc:spChg chg="mod">
          <ac:chgData name="Roy Angel Garcia Garcia" userId="b04c16bab7d4b81d" providerId="LiveId" clId="{D83A408B-6182-4584-B003-DB244AE03E14}" dt="2023-07-03T00:57:09.617" v="1785" actId="1035"/>
          <ac:spMkLst>
            <pc:docMk/>
            <pc:sldMk cId="555493276" sldId="1109"/>
            <ac:spMk id="93" creationId="{D912FE01-0B84-49E3-8007-48F8CE8563B7}"/>
          </ac:spMkLst>
        </pc:spChg>
        <pc:spChg chg="mod">
          <ac:chgData name="Roy Angel Garcia Garcia" userId="b04c16bab7d4b81d" providerId="LiveId" clId="{D83A408B-6182-4584-B003-DB244AE03E14}" dt="2023-07-03T00:56:09.091" v="1765" actId="1035"/>
          <ac:spMkLst>
            <pc:docMk/>
            <pc:sldMk cId="555493276" sldId="1109"/>
            <ac:spMk id="101" creationId="{9AD8F222-1A2B-4B23-8FB2-1BF905261296}"/>
          </ac:spMkLst>
        </pc:spChg>
        <pc:spChg chg="mod">
          <ac:chgData name="Roy Angel Garcia Garcia" userId="b04c16bab7d4b81d" providerId="LiveId" clId="{D83A408B-6182-4584-B003-DB244AE03E14}" dt="2023-07-03T00:57:45.144" v="1809" actId="1035"/>
          <ac:spMkLst>
            <pc:docMk/>
            <pc:sldMk cId="555493276" sldId="1109"/>
            <ac:spMk id="129" creationId="{9EEE35CD-39DF-4E53-8B13-E650EF9521F1}"/>
          </ac:spMkLst>
        </pc:spChg>
        <pc:spChg chg="mod">
          <ac:chgData name="Roy Angel Garcia Garcia" userId="b04c16bab7d4b81d" providerId="LiveId" clId="{D83A408B-6182-4584-B003-DB244AE03E14}" dt="2023-07-03T00:55:18.341" v="1738" actId="1076"/>
          <ac:spMkLst>
            <pc:docMk/>
            <pc:sldMk cId="555493276" sldId="1109"/>
            <ac:spMk id="132" creationId="{C7601C02-1920-47E0-BF0C-5FA9A6E2D3B3}"/>
          </ac:spMkLst>
        </pc:spChg>
        <pc:picChg chg="mod">
          <ac:chgData name="Roy Angel Garcia Garcia" userId="b04c16bab7d4b81d" providerId="LiveId" clId="{D83A408B-6182-4584-B003-DB244AE03E14}" dt="2023-07-03T02:33:05.009" v="2970" actId="1076"/>
          <ac:picMkLst>
            <pc:docMk/>
            <pc:sldMk cId="555493276" sldId="1109"/>
            <ac:picMk id="2" creationId="{2E087B30-33A8-7DCC-9F39-19AAC48DE9E4}"/>
          </ac:picMkLst>
        </pc:picChg>
      </pc:sldChg>
      <pc:sldChg chg="del ord">
        <pc:chgData name="Roy Angel Garcia Garcia" userId="b04c16bab7d4b81d" providerId="LiveId" clId="{D83A408B-6182-4584-B003-DB244AE03E14}" dt="2023-07-03T01:16:38.971" v="2360" actId="47"/>
        <pc:sldMkLst>
          <pc:docMk/>
          <pc:sldMk cId="3423172390" sldId="1111"/>
        </pc:sldMkLst>
      </pc:sldChg>
      <pc:sldChg chg="del ord">
        <pc:chgData name="Roy Angel Garcia Garcia" userId="b04c16bab7d4b81d" providerId="LiveId" clId="{D83A408B-6182-4584-B003-DB244AE03E14}" dt="2023-07-03T01:16:38.971" v="2360" actId="47"/>
        <pc:sldMkLst>
          <pc:docMk/>
          <pc:sldMk cId="1907191110" sldId="1119"/>
        </pc:sldMkLst>
      </pc:sldChg>
      <pc:sldChg chg="del ord">
        <pc:chgData name="Roy Angel Garcia Garcia" userId="b04c16bab7d4b81d" providerId="LiveId" clId="{D83A408B-6182-4584-B003-DB244AE03E14}" dt="2023-07-03T01:16:38.971" v="2360" actId="47"/>
        <pc:sldMkLst>
          <pc:docMk/>
          <pc:sldMk cId="2174499057" sldId="1121"/>
        </pc:sldMkLst>
      </pc:sldChg>
      <pc:sldChg chg="addSp delSp modSp mod addAnim delAnim modAnim">
        <pc:chgData name="Roy Angel Garcia Garcia" userId="b04c16bab7d4b81d" providerId="LiveId" clId="{D83A408B-6182-4584-B003-DB244AE03E14}" dt="2023-07-03T00:34:19.037" v="867" actId="1037"/>
        <pc:sldMkLst>
          <pc:docMk/>
          <pc:sldMk cId="3287532984" sldId="1125"/>
        </pc:sldMkLst>
        <pc:spChg chg="add mod">
          <ac:chgData name="Roy Angel Garcia Garcia" userId="b04c16bab7d4b81d" providerId="LiveId" clId="{D83A408B-6182-4584-B003-DB244AE03E14}" dt="2023-07-03T00:34:19.037" v="867" actId="1037"/>
          <ac:spMkLst>
            <pc:docMk/>
            <pc:sldMk cId="3287532984" sldId="1125"/>
            <ac:spMk id="3" creationId="{8401CB14-63B9-4E39-CEB7-8EA0D6D0935D}"/>
          </ac:spMkLst>
        </pc:spChg>
        <pc:spChg chg="mod topLvl">
          <ac:chgData name="Roy Angel Garcia Garcia" userId="b04c16bab7d4b81d" providerId="LiveId" clId="{D83A408B-6182-4584-B003-DB244AE03E14}" dt="2023-07-03T00:29:57.603" v="721" actId="478"/>
          <ac:spMkLst>
            <pc:docMk/>
            <pc:sldMk cId="3287532984" sldId="1125"/>
            <ac:spMk id="49" creationId="{7A867CD0-4450-4709-A3A2-4CE3E3B3EEAA}"/>
          </ac:spMkLst>
        </pc:spChg>
        <pc:spChg chg="del topLvl">
          <ac:chgData name="Roy Angel Garcia Garcia" userId="b04c16bab7d4b81d" providerId="LiveId" clId="{D83A408B-6182-4584-B003-DB244AE03E14}" dt="2023-07-03T00:29:57.603" v="721" actId="478"/>
          <ac:spMkLst>
            <pc:docMk/>
            <pc:sldMk cId="3287532984" sldId="1125"/>
            <ac:spMk id="50" creationId="{8EFB0AFF-38E2-4F8D-805B-0324873AE07E}"/>
          </ac:spMkLst>
        </pc:spChg>
        <pc:spChg chg="mod">
          <ac:chgData name="Roy Angel Garcia Garcia" userId="b04c16bab7d4b81d" providerId="LiveId" clId="{D83A408B-6182-4584-B003-DB244AE03E14}" dt="2023-07-03T00:29:51.434" v="720" actId="20577"/>
          <ac:spMkLst>
            <pc:docMk/>
            <pc:sldMk cId="3287532984" sldId="1125"/>
            <ac:spMk id="51" creationId="{491F3ADF-A53B-4BCB-A4BC-B43604EE72E0}"/>
          </ac:spMkLst>
        </pc:spChg>
        <pc:spChg chg="mod">
          <ac:chgData name="Roy Angel Garcia Garcia" userId="b04c16bab7d4b81d" providerId="LiveId" clId="{D83A408B-6182-4584-B003-DB244AE03E14}" dt="2023-07-03T00:29:27.362" v="671" actId="20577"/>
          <ac:spMkLst>
            <pc:docMk/>
            <pc:sldMk cId="3287532984" sldId="1125"/>
            <ac:spMk id="55" creationId="{4425A96E-ED5E-4086-A0BA-D7431544DACB}"/>
          </ac:spMkLst>
        </pc:spChg>
        <pc:spChg chg="mod">
          <ac:chgData name="Roy Angel Garcia Garcia" userId="b04c16bab7d4b81d" providerId="LiveId" clId="{D83A408B-6182-4584-B003-DB244AE03E14}" dt="2023-07-03T00:31:21.652" v="796" actId="1038"/>
          <ac:spMkLst>
            <pc:docMk/>
            <pc:sldMk cId="3287532984" sldId="1125"/>
            <ac:spMk id="78" creationId="{EE62E34F-4D37-433B-AD38-D314A9BAB653}"/>
          </ac:spMkLst>
        </pc:spChg>
        <pc:spChg chg="mod">
          <ac:chgData name="Roy Angel Garcia Garcia" userId="b04c16bab7d4b81d" providerId="LiveId" clId="{D83A408B-6182-4584-B003-DB244AE03E14}" dt="2023-07-03T00:33:28.813" v="858" actId="12"/>
          <ac:spMkLst>
            <pc:docMk/>
            <pc:sldMk cId="3287532984" sldId="1125"/>
            <ac:spMk id="79" creationId="{17A07F3A-5F60-4169-B911-2A68A1E852A2}"/>
          </ac:spMkLst>
        </pc:spChg>
        <pc:spChg chg="mod">
          <ac:chgData name="Roy Angel Garcia Garcia" userId="b04c16bab7d4b81d" providerId="LiveId" clId="{D83A408B-6182-4584-B003-DB244AE03E14}" dt="2023-07-03T00:33:31.922" v="859" actId="12"/>
          <ac:spMkLst>
            <pc:docMk/>
            <pc:sldMk cId="3287532984" sldId="1125"/>
            <ac:spMk id="80" creationId="{6359E1D9-4FD5-4F99-AA14-6563DCD35B18}"/>
          </ac:spMkLst>
        </pc:spChg>
        <pc:spChg chg="mod">
          <ac:chgData name="Roy Angel Garcia Garcia" userId="b04c16bab7d4b81d" providerId="LiveId" clId="{D83A408B-6182-4584-B003-DB244AE03E14}" dt="2023-07-03T00:30:49.979" v="771" actId="1037"/>
          <ac:spMkLst>
            <pc:docMk/>
            <pc:sldMk cId="3287532984" sldId="1125"/>
            <ac:spMk id="91" creationId="{4C3F010B-441F-402E-A2EB-EEAEE751E65E}"/>
          </ac:spMkLst>
        </pc:spChg>
        <pc:grpChg chg="del">
          <ac:chgData name="Roy Angel Garcia Garcia" userId="b04c16bab7d4b81d" providerId="LiveId" clId="{D83A408B-6182-4584-B003-DB244AE03E14}" dt="2023-07-03T00:29:57.603" v="721" actId="478"/>
          <ac:grpSpMkLst>
            <pc:docMk/>
            <pc:sldMk cId="3287532984" sldId="1125"/>
            <ac:grpSpMk id="92" creationId="{C7BE9EC7-F863-423C-94CE-FC8B1CB3D209}"/>
          </ac:grpSpMkLst>
        </pc:grpChg>
      </pc:sldChg>
      <pc:sldChg chg="del">
        <pc:chgData name="Roy Angel Garcia Garcia" userId="b04c16bab7d4b81d" providerId="LiveId" clId="{D83A408B-6182-4584-B003-DB244AE03E14}" dt="2023-07-03T01:16:38.971" v="2360" actId="47"/>
        <pc:sldMkLst>
          <pc:docMk/>
          <pc:sldMk cId="3319152477" sldId="1139"/>
        </pc:sldMkLst>
      </pc:sldChg>
      <pc:sldChg chg="addSp delSp modSp mod ord delAnim modAnim">
        <pc:chgData name="Roy Angel Garcia Garcia" userId="b04c16bab7d4b81d" providerId="LiveId" clId="{D83A408B-6182-4584-B003-DB244AE03E14}" dt="2023-07-03T00:39:03.810" v="1121"/>
        <pc:sldMkLst>
          <pc:docMk/>
          <pc:sldMk cId="243364756" sldId="1150"/>
        </pc:sldMkLst>
        <pc:spChg chg="add del mod">
          <ac:chgData name="Roy Angel Garcia Garcia" userId="b04c16bab7d4b81d" providerId="LiveId" clId="{D83A408B-6182-4584-B003-DB244AE03E14}" dt="2023-07-03T00:34:55.913" v="869"/>
          <ac:spMkLst>
            <pc:docMk/>
            <pc:sldMk cId="243364756" sldId="1150"/>
            <ac:spMk id="2" creationId="{3AE788FD-3999-2C3B-E6BE-D8689219D0FC}"/>
          </ac:spMkLst>
        </pc:spChg>
        <pc:spChg chg="mod">
          <ac:chgData name="Roy Angel Garcia Garcia" userId="b04c16bab7d4b81d" providerId="LiveId" clId="{D83A408B-6182-4584-B003-DB244AE03E14}" dt="2023-07-03T00:38:09.971" v="1099" actId="1076"/>
          <ac:spMkLst>
            <pc:docMk/>
            <pc:sldMk cId="243364756" sldId="1150"/>
            <ac:spMk id="3" creationId="{AC4F7381-EA47-4B0E-859B-9969CAE4CE20}"/>
          </ac:spMkLst>
        </pc:spChg>
        <pc:spChg chg="add mod">
          <ac:chgData name="Roy Angel Garcia Garcia" userId="b04c16bab7d4b81d" providerId="LiveId" clId="{D83A408B-6182-4584-B003-DB244AE03E14}" dt="2023-07-03T00:35:30.107" v="941" actId="20577"/>
          <ac:spMkLst>
            <pc:docMk/>
            <pc:sldMk cId="243364756" sldId="1150"/>
            <ac:spMk id="5" creationId="{9FD3435C-15D0-FF35-AAA2-192FAE2016EE}"/>
          </ac:spMkLst>
        </pc:spChg>
        <pc:spChg chg="mod">
          <ac:chgData name="Roy Angel Garcia Garcia" userId="b04c16bab7d4b81d" providerId="LiveId" clId="{D83A408B-6182-4584-B003-DB244AE03E14}" dt="2023-07-03T00:38:14.165" v="1117" actId="1036"/>
          <ac:spMkLst>
            <pc:docMk/>
            <pc:sldMk cId="243364756" sldId="1150"/>
            <ac:spMk id="11" creationId="{3F9F5974-E638-4EA0-BB7B-B795D7719D48}"/>
          </ac:spMkLst>
        </pc:spChg>
        <pc:spChg chg="mod">
          <ac:chgData name="Roy Angel Garcia Garcia" userId="b04c16bab7d4b81d" providerId="LiveId" clId="{D83A408B-6182-4584-B003-DB244AE03E14}" dt="2023-07-03T00:37:08.920" v="1071" actId="403"/>
          <ac:spMkLst>
            <pc:docMk/>
            <pc:sldMk cId="243364756" sldId="1150"/>
            <ac:spMk id="12" creationId="{F75E52E9-9316-4415-899A-872A494E6EED}"/>
          </ac:spMkLst>
        </pc:spChg>
        <pc:spChg chg="del">
          <ac:chgData name="Roy Angel Garcia Garcia" userId="b04c16bab7d4b81d" providerId="LiveId" clId="{D83A408B-6182-4584-B003-DB244AE03E14}" dt="2023-07-03T00:37:42.506" v="1092" actId="478"/>
          <ac:spMkLst>
            <pc:docMk/>
            <pc:sldMk cId="243364756" sldId="1150"/>
            <ac:spMk id="16" creationId="{05118CAA-0523-4444-9C0D-A50DAB082AD5}"/>
          </ac:spMkLst>
        </pc:spChg>
        <pc:spChg chg="mod">
          <ac:chgData name="Roy Angel Garcia Garcia" userId="b04c16bab7d4b81d" providerId="LiveId" clId="{D83A408B-6182-4584-B003-DB244AE03E14}" dt="2023-07-03T00:36:19.551" v="967" actId="20577"/>
          <ac:spMkLst>
            <pc:docMk/>
            <pc:sldMk cId="243364756" sldId="1150"/>
            <ac:spMk id="17" creationId="{456F9DAE-7A0D-44BF-B04F-CF24F03C898D}"/>
          </ac:spMkLst>
        </pc:spChg>
        <pc:spChg chg="mod">
          <ac:chgData name="Roy Angel Garcia Garcia" userId="b04c16bab7d4b81d" providerId="LiveId" clId="{D83A408B-6182-4584-B003-DB244AE03E14}" dt="2023-07-03T00:36:10.008" v="947" actId="14100"/>
          <ac:spMkLst>
            <pc:docMk/>
            <pc:sldMk cId="243364756" sldId="1150"/>
            <ac:spMk id="24" creationId="{1A76D7B7-C4F4-41DE-906F-1DD080280F5C}"/>
          </ac:spMkLst>
        </pc:spChg>
        <pc:picChg chg="add del mod">
          <ac:chgData name="Roy Angel Garcia Garcia" userId="b04c16bab7d4b81d" providerId="LiveId" clId="{D83A408B-6182-4584-B003-DB244AE03E14}" dt="2023-07-03T00:38:58.834" v="1119" actId="478"/>
          <ac:picMkLst>
            <pc:docMk/>
            <pc:sldMk cId="243364756" sldId="1150"/>
            <ac:picMk id="6" creationId="{77BE9B14-FB52-6824-0CA6-B50FB61ED960}"/>
          </ac:picMkLst>
        </pc:picChg>
      </pc:sldChg>
      <pc:sldChg chg="del">
        <pc:chgData name="Roy Angel Garcia Garcia" userId="b04c16bab7d4b81d" providerId="LiveId" clId="{D83A408B-6182-4584-B003-DB244AE03E14}" dt="2023-07-03T01:16:38.971" v="2360" actId="47"/>
        <pc:sldMkLst>
          <pc:docMk/>
          <pc:sldMk cId="2658023703" sldId="1196"/>
        </pc:sldMkLst>
      </pc:sldChg>
      <pc:sldChg chg="delSp modSp mod ord delAnim modAnim">
        <pc:chgData name="Roy Angel Garcia Garcia" userId="b04c16bab7d4b81d" providerId="LiveId" clId="{D83A408B-6182-4584-B003-DB244AE03E14}" dt="2023-07-03T03:03:08.391" v="3002" actId="478"/>
        <pc:sldMkLst>
          <pc:docMk/>
          <pc:sldMk cId="3857115006" sldId="1208"/>
        </pc:sldMkLst>
        <pc:spChg chg="mod">
          <ac:chgData name="Roy Angel Garcia Garcia" userId="b04c16bab7d4b81d" providerId="LiveId" clId="{D83A408B-6182-4584-B003-DB244AE03E14}" dt="2023-07-03T01:03:10.501" v="2039" actId="20577"/>
          <ac:spMkLst>
            <pc:docMk/>
            <pc:sldMk cId="3857115006" sldId="1208"/>
            <ac:spMk id="10" creationId="{CDCA5F9A-297A-4733-9168-4F8E66520DDF}"/>
          </ac:spMkLst>
        </pc:spChg>
        <pc:spChg chg="mod">
          <ac:chgData name="Roy Angel Garcia Garcia" userId="b04c16bab7d4b81d" providerId="LiveId" clId="{D83A408B-6182-4584-B003-DB244AE03E14}" dt="2023-07-03T01:03:31.712" v="2049" actId="20577"/>
          <ac:spMkLst>
            <pc:docMk/>
            <pc:sldMk cId="3857115006" sldId="1208"/>
            <ac:spMk id="11" creationId="{154E8C05-311C-430F-94AF-02916FBE23D5}"/>
          </ac:spMkLst>
        </pc:spChg>
        <pc:spChg chg="mod">
          <ac:chgData name="Roy Angel Garcia Garcia" userId="b04c16bab7d4b81d" providerId="LiveId" clId="{D83A408B-6182-4584-B003-DB244AE03E14}" dt="2023-07-03T01:03:34.920" v="2051" actId="20577"/>
          <ac:spMkLst>
            <pc:docMk/>
            <pc:sldMk cId="3857115006" sldId="1208"/>
            <ac:spMk id="12" creationId="{E0733D35-D389-4695-AA87-19E059AB499B}"/>
          </ac:spMkLst>
        </pc:spChg>
        <pc:spChg chg="mod">
          <ac:chgData name="Roy Angel Garcia Garcia" userId="b04c16bab7d4b81d" providerId="LiveId" clId="{D83A408B-6182-4584-B003-DB244AE03E14}" dt="2023-07-03T01:03:38.710" v="2053" actId="20577"/>
          <ac:spMkLst>
            <pc:docMk/>
            <pc:sldMk cId="3857115006" sldId="1208"/>
            <ac:spMk id="13" creationId="{D03A1A5A-3258-450A-837C-506622227368}"/>
          </ac:spMkLst>
        </pc:spChg>
        <pc:spChg chg="mod">
          <ac:chgData name="Roy Angel Garcia Garcia" userId="b04c16bab7d4b81d" providerId="LiveId" clId="{D83A408B-6182-4584-B003-DB244AE03E14}" dt="2023-07-03T01:03:41.202" v="2055" actId="20577"/>
          <ac:spMkLst>
            <pc:docMk/>
            <pc:sldMk cId="3857115006" sldId="1208"/>
            <ac:spMk id="14" creationId="{5B6B0C9C-C2B5-4ED8-B4DD-3D0949D118E2}"/>
          </ac:spMkLst>
        </pc:spChg>
        <pc:spChg chg="mod">
          <ac:chgData name="Roy Angel Garcia Garcia" userId="b04c16bab7d4b81d" providerId="LiveId" clId="{D83A408B-6182-4584-B003-DB244AE03E14}" dt="2023-07-03T01:03:44.045" v="2057" actId="20577"/>
          <ac:spMkLst>
            <pc:docMk/>
            <pc:sldMk cId="3857115006" sldId="1208"/>
            <ac:spMk id="15" creationId="{A7D5D961-7CA4-4430-BE73-A4E0ADB35266}"/>
          </ac:spMkLst>
        </pc:spChg>
        <pc:spChg chg="mod">
          <ac:chgData name="Roy Angel Garcia Garcia" userId="b04c16bab7d4b81d" providerId="LiveId" clId="{D83A408B-6182-4584-B003-DB244AE03E14}" dt="2023-07-03T01:01:30.550" v="2014" actId="121"/>
          <ac:spMkLst>
            <pc:docMk/>
            <pc:sldMk cId="3857115006" sldId="1208"/>
            <ac:spMk id="24" creationId="{CE891D0B-EBBA-4788-AC49-605C58540166}"/>
          </ac:spMkLst>
        </pc:spChg>
        <pc:picChg chg="del">
          <ac:chgData name="Roy Angel Garcia Garcia" userId="b04c16bab7d4b81d" providerId="LiveId" clId="{D83A408B-6182-4584-B003-DB244AE03E14}" dt="2023-07-03T03:03:08.391" v="3002" actId="478"/>
          <ac:picMkLst>
            <pc:docMk/>
            <pc:sldMk cId="3857115006" sldId="1208"/>
            <ac:picMk id="4" creationId="{DFF958BD-9AAF-B3C8-D739-CC45A8A8BFD2}"/>
          </ac:picMkLst>
        </pc:picChg>
        <pc:picChg chg="del mod">
          <ac:chgData name="Roy Angel Garcia Garcia" userId="b04c16bab7d4b81d" providerId="LiveId" clId="{D83A408B-6182-4584-B003-DB244AE03E14}" dt="2023-07-03T02:46:19.746" v="2982" actId="478"/>
          <ac:picMkLst>
            <pc:docMk/>
            <pc:sldMk cId="3857115006" sldId="1208"/>
            <ac:picMk id="9" creationId="{5E2DDA4E-57FD-3493-9C5D-A4E696D905A1}"/>
          </ac:picMkLst>
        </pc:picChg>
        <pc:picChg chg="mod">
          <ac:chgData name="Roy Angel Garcia Garcia" userId="b04c16bab7d4b81d" providerId="LiveId" clId="{D83A408B-6182-4584-B003-DB244AE03E14}" dt="2023-07-03T02:47:57.957" v="2984" actId="1076"/>
          <ac:picMkLst>
            <pc:docMk/>
            <pc:sldMk cId="3857115006" sldId="1208"/>
            <ac:picMk id="16" creationId="{EF5BB926-71FF-C6A7-5361-CB54BBB59357}"/>
          </ac:picMkLst>
        </pc:picChg>
      </pc:sldChg>
      <pc:sldChg chg="addSp delSp modSp mod ord modTransition delAnim modAnim">
        <pc:chgData name="Roy Angel Garcia Garcia" userId="b04c16bab7d4b81d" providerId="LiveId" clId="{D83A408B-6182-4584-B003-DB244AE03E14}" dt="2023-07-03T02:24:46.580" v="2965"/>
        <pc:sldMkLst>
          <pc:docMk/>
          <pc:sldMk cId="552075604" sldId="1255"/>
        </pc:sldMkLst>
        <pc:spChg chg="add del mod">
          <ac:chgData name="Roy Angel Garcia Garcia" userId="b04c16bab7d4b81d" providerId="LiveId" clId="{D83A408B-6182-4584-B003-DB244AE03E14}" dt="2023-07-03T00:17:29.830" v="182"/>
          <ac:spMkLst>
            <pc:docMk/>
            <pc:sldMk cId="552075604" sldId="1255"/>
            <ac:spMk id="2" creationId="{9B0E9141-2E19-D1A7-9D2D-CFDFE785541F}"/>
          </ac:spMkLst>
        </pc:spChg>
        <pc:spChg chg="del">
          <ac:chgData name="Roy Angel Garcia Garcia" userId="b04c16bab7d4b81d" providerId="LiveId" clId="{D83A408B-6182-4584-B003-DB244AE03E14}" dt="2023-07-03T00:17:21.150" v="179" actId="478"/>
          <ac:spMkLst>
            <pc:docMk/>
            <pc:sldMk cId="552075604" sldId="1255"/>
            <ac:spMk id="3" creationId="{9F31DCC3-C313-4999-B1ED-7E3565E94DFF}"/>
          </ac:spMkLst>
        </pc:spChg>
        <pc:spChg chg="add mod">
          <ac:chgData name="Roy Angel Garcia Garcia" userId="b04c16bab7d4b81d" providerId="LiveId" clId="{D83A408B-6182-4584-B003-DB244AE03E14}" dt="2023-07-03T00:22:25.561" v="370" actId="1037"/>
          <ac:spMkLst>
            <pc:docMk/>
            <pc:sldMk cId="552075604" sldId="1255"/>
            <ac:spMk id="4" creationId="{7281FEDB-87DF-4CFE-3F4E-FE53674FED10}"/>
          </ac:spMkLst>
        </pc:spChg>
        <pc:spChg chg="add mod">
          <ac:chgData name="Roy Angel Garcia Garcia" userId="b04c16bab7d4b81d" providerId="LiveId" clId="{D83A408B-6182-4584-B003-DB244AE03E14}" dt="2023-07-03T00:22:25.561" v="370" actId="1037"/>
          <ac:spMkLst>
            <pc:docMk/>
            <pc:sldMk cId="552075604" sldId="1255"/>
            <ac:spMk id="5" creationId="{5E32BD00-D1FA-401B-8637-85242B5AB6CA}"/>
          </ac:spMkLst>
        </pc:spChg>
        <pc:spChg chg="del">
          <ac:chgData name="Roy Angel Garcia Garcia" userId="b04c16bab7d4b81d" providerId="LiveId" clId="{D83A408B-6182-4584-B003-DB244AE03E14}" dt="2023-07-03T00:17:20.689" v="178" actId="478"/>
          <ac:spMkLst>
            <pc:docMk/>
            <pc:sldMk cId="552075604" sldId="1255"/>
            <ac:spMk id="6" creationId="{50D0D3ED-FD35-4D02-9604-CAD1C6DDAE88}"/>
          </ac:spMkLst>
        </pc:spChg>
        <pc:spChg chg="add mod">
          <ac:chgData name="Roy Angel Garcia Garcia" userId="b04c16bab7d4b81d" providerId="LiveId" clId="{D83A408B-6182-4584-B003-DB244AE03E14}" dt="2023-07-03T00:22:14.419" v="350" actId="1038"/>
          <ac:spMkLst>
            <pc:docMk/>
            <pc:sldMk cId="552075604" sldId="1255"/>
            <ac:spMk id="7" creationId="{F7C10913-E61A-38DC-7484-4F2A991B6C3E}"/>
          </ac:spMkLst>
        </pc:spChg>
        <pc:spChg chg="del">
          <ac:chgData name="Roy Angel Garcia Garcia" userId="b04c16bab7d4b81d" providerId="LiveId" clId="{D83A408B-6182-4584-B003-DB244AE03E14}" dt="2023-07-03T00:17:19.925" v="177" actId="478"/>
          <ac:spMkLst>
            <pc:docMk/>
            <pc:sldMk cId="552075604" sldId="1255"/>
            <ac:spMk id="8" creationId="{3BCEAAEE-CEB0-4BEA-9392-515784794830}"/>
          </ac:spMkLst>
        </pc:spChg>
        <pc:spChg chg="add mod">
          <ac:chgData name="Roy Angel Garcia Garcia" userId="b04c16bab7d4b81d" providerId="LiveId" clId="{D83A408B-6182-4584-B003-DB244AE03E14}" dt="2023-07-03T00:22:14.419" v="350" actId="1038"/>
          <ac:spMkLst>
            <pc:docMk/>
            <pc:sldMk cId="552075604" sldId="1255"/>
            <ac:spMk id="9" creationId="{CB70004E-B19C-6A16-5C3A-A90D89D149B2}"/>
          </ac:spMkLst>
        </pc:spChg>
        <pc:spChg chg="add del mod">
          <ac:chgData name="Roy Angel Garcia Garcia" userId="b04c16bab7d4b81d" providerId="LiveId" clId="{D83A408B-6182-4584-B003-DB244AE03E14}" dt="2023-07-03T00:17:21.764" v="180" actId="478"/>
          <ac:spMkLst>
            <pc:docMk/>
            <pc:sldMk cId="552075604" sldId="1255"/>
            <ac:spMk id="10" creationId="{484695DA-72CE-44C6-A6CD-09859EA7FF1A}"/>
          </ac:spMkLst>
        </pc:spChg>
        <pc:spChg chg="mod">
          <ac:chgData name="Roy Angel Garcia Garcia" userId="b04c16bab7d4b81d" providerId="LiveId" clId="{D83A408B-6182-4584-B003-DB244AE03E14}" dt="2023-07-03T00:22:25.561" v="370" actId="1037"/>
          <ac:spMkLst>
            <pc:docMk/>
            <pc:sldMk cId="552075604" sldId="1255"/>
            <ac:spMk id="23" creationId="{FDE035C7-A399-4D88-A233-7D8D39BC098F}"/>
          </ac:spMkLst>
        </pc:spChg>
        <pc:spChg chg="mod">
          <ac:chgData name="Roy Angel Garcia Garcia" userId="b04c16bab7d4b81d" providerId="LiveId" clId="{D83A408B-6182-4584-B003-DB244AE03E14}" dt="2023-07-03T00:17:07.679" v="175" actId="20577"/>
          <ac:spMkLst>
            <pc:docMk/>
            <pc:sldMk cId="552075604" sldId="1255"/>
            <ac:spMk id="30" creationId="{0F04ACF8-08C0-4D33-A33F-A27DBB91AD65}"/>
          </ac:spMkLst>
        </pc:spChg>
        <pc:spChg chg="del">
          <ac:chgData name="Roy Angel Garcia Garcia" userId="b04c16bab7d4b81d" providerId="LiveId" clId="{D83A408B-6182-4584-B003-DB244AE03E14}" dt="2023-07-03T00:19:41.124" v="279" actId="478"/>
          <ac:spMkLst>
            <pc:docMk/>
            <pc:sldMk cId="552075604" sldId="1255"/>
            <ac:spMk id="36" creationId="{4C5C159F-3EE0-491E-933E-E44E8E1BFEAE}"/>
          </ac:spMkLst>
        </pc:spChg>
        <pc:spChg chg="mod">
          <ac:chgData name="Roy Angel Garcia Garcia" userId="b04c16bab7d4b81d" providerId="LiveId" clId="{D83A408B-6182-4584-B003-DB244AE03E14}" dt="2023-07-03T00:22:14.419" v="350" actId="1038"/>
          <ac:spMkLst>
            <pc:docMk/>
            <pc:sldMk cId="552075604" sldId="1255"/>
            <ac:spMk id="37" creationId="{3EC35036-8D95-4911-972A-F9B48F7DD781}"/>
          </ac:spMkLst>
        </pc:spChg>
        <pc:spChg chg="del">
          <ac:chgData name="Roy Angel Garcia Garcia" userId="b04c16bab7d4b81d" providerId="LiveId" clId="{D83A408B-6182-4584-B003-DB244AE03E14}" dt="2023-07-03T00:19:41.124" v="279" actId="478"/>
          <ac:spMkLst>
            <pc:docMk/>
            <pc:sldMk cId="552075604" sldId="1255"/>
            <ac:spMk id="43" creationId="{D8AD770D-C225-4C14-8A88-3DABBCEBBD63}"/>
          </ac:spMkLst>
        </pc:spChg>
        <pc:spChg chg="del">
          <ac:chgData name="Roy Angel Garcia Garcia" userId="b04c16bab7d4b81d" providerId="LiveId" clId="{D83A408B-6182-4584-B003-DB244AE03E14}" dt="2023-07-03T00:19:41.124" v="279" actId="478"/>
          <ac:spMkLst>
            <pc:docMk/>
            <pc:sldMk cId="552075604" sldId="1255"/>
            <ac:spMk id="45" creationId="{86640B68-965F-4872-81DD-C06DF823E264}"/>
          </ac:spMkLst>
        </pc:spChg>
        <pc:spChg chg="mod">
          <ac:chgData name="Roy Angel Garcia Garcia" userId="b04c16bab7d4b81d" providerId="LiveId" clId="{D83A408B-6182-4584-B003-DB244AE03E14}" dt="2023-07-03T00:22:25.561" v="370" actId="1037"/>
          <ac:spMkLst>
            <pc:docMk/>
            <pc:sldMk cId="552075604" sldId="1255"/>
            <ac:spMk id="46" creationId="{861AC8E2-DC6C-482C-B936-06955B3612C8}"/>
          </ac:spMkLst>
        </pc:spChg>
        <pc:spChg chg="del">
          <ac:chgData name="Roy Angel Garcia Garcia" userId="b04c16bab7d4b81d" providerId="LiveId" clId="{D83A408B-6182-4584-B003-DB244AE03E14}" dt="2023-07-03T00:19:41.124" v="279" actId="478"/>
          <ac:spMkLst>
            <pc:docMk/>
            <pc:sldMk cId="552075604" sldId="1255"/>
            <ac:spMk id="51" creationId="{59776ED4-A25A-403A-881C-491AA4C71B40}"/>
          </ac:spMkLst>
        </pc:spChg>
        <pc:spChg chg="del">
          <ac:chgData name="Roy Angel Garcia Garcia" userId="b04c16bab7d4b81d" providerId="LiveId" clId="{D83A408B-6182-4584-B003-DB244AE03E14}" dt="2023-07-03T00:19:41.124" v="279" actId="478"/>
          <ac:spMkLst>
            <pc:docMk/>
            <pc:sldMk cId="552075604" sldId="1255"/>
            <ac:spMk id="53" creationId="{52B2262C-E8CE-474D-8765-745739E3F9D8}"/>
          </ac:spMkLst>
        </pc:spChg>
        <pc:spChg chg="del">
          <ac:chgData name="Roy Angel Garcia Garcia" userId="b04c16bab7d4b81d" providerId="LiveId" clId="{D83A408B-6182-4584-B003-DB244AE03E14}" dt="2023-07-03T00:19:41.124" v="279" actId="478"/>
          <ac:spMkLst>
            <pc:docMk/>
            <pc:sldMk cId="552075604" sldId="1255"/>
            <ac:spMk id="54" creationId="{BD0ED05A-2C87-4C09-A33C-2ACFEB2E60BC}"/>
          </ac:spMkLst>
        </pc:spChg>
        <pc:spChg chg="del">
          <ac:chgData name="Roy Angel Garcia Garcia" userId="b04c16bab7d4b81d" providerId="LiveId" clId="{D83A408B-6182-4584-B003-DB244AE03E14}" dt="2023-07-03T00:19:41.124" v="279" actId="478"/>
          <ac:spMkLst>
            <pc:docMk/>
            <pc:sldMk cId="552075604" sldId="1255"/>
            <ac:spMk id="55" creationId="{7D409397-32B0-4C2F-8C0E-580728D15585}"/>
          </ac:spMkLst>
        </pc:spChg>
        <pc:spChg chg="del">
          <ac:chgData name="Roy Angel Garcia Garcia" userId="b04c16bab7d4b81d" providerId="LiveId" clId="{D83A408B-6182-4584-B003-DB244AE03E14}" dt="2023-07-03T00:19:41.124" v="279" actId="478"/>
          <ac:spMkLst>
            <pc:docMk/>
            <pc:sldMk cId="552075604" sldId="1255"/>
            <ac:spMk id="57" creationId="{77BE90A8-384D-4ABD-84E8-74537ECD52CD}"/>
          </ac:spMkLst>
        </pc:spChg>
        <pc:spChg chg="mod">
          <ac:chgData name="Roy Angel Garcia Garcia" userId="b04c16bab7d4b81d" providerId="LiveId" clId="{D83A408B-6182-4584-B003-DB244AE03E14}" dt="2023-07-03T00:22:14.419" v="350" actId="1038"/>
          <ac:spMkLst>
            <pc:docMk/>
            <pc:sldMk cId="552075604" sldId="1255"/>
            <ac:spMk id="58" creationId="{60E9ECFC-DE4C-4DD3-AB82-A0DAB0140340}"/>
          </ac:spMkLst>
        </pc:spChg>
        <pc:spChg chg="del">
          <ac:chgData name="Roy Angel Garcia Garcia" userId="b04c16bab7d4b81d" providerId="LiveId" clId="{D83A408B-6182-4584-B003-DB244AE03E14}" dt="2023-07-03T00:19:41.124" v="279" actId="478"/>
          <ac:spMkLst>
            <pc:docMk/>
            <pc:sldMk cId="552075604" sldId="1255"/>
            <ac:spMk id="61" creationId="{926B3CBA-1E6D-4595-8677-4A692E028CDD}"/>
          </ac:spMkLst>
        </pc:spChg>
        <pc:spChg chg="del">
          <ac:chgData name="Roy Angel Garcia Garcia" userId="b04c16bab7d4b81d" providerId="LiveId" clId="{D83A408B-6182-4584-B003-DB244AE03E14}" dt="2023-07-03T00:19:41.124" v="279" actId="478"/>
          <ac:spMkLst>
            <pc:docMk/>
            <pc:sldMk cId="552075604" sldId="1255"/>
            <ac:spMk id="63" creationId="{F0C06F75-240D-4D64-A45F-BAB2A82E0C62}"/>
          </ac:spMkLst>
        </pc:spChg>
        <pc:spChg chg="del">
          <ac:chgData name="Roy Angel Garcia Garcia" userId="b04c16bab7d4b81d" providerId="LiveId" clId="{D83A408B-6182-4584-B003-DB244AE03E14}" dt="2023-07-03T00:19:43.601" v="280" actId="478"/>
          <ac:spMkLst>
            <pc:docMk/>
            <pc:sldMk cId="552075604" sldId="1255"/>
            <ac:spMk id="67" creationId="{8B8A4489-E8EC-482C-B53A-A3236623E824}"/>
          </ac:spMkLst>
        </pc:spChg>
        <pc:spChg chg="del">
          <ac:chgData name="Roy Angel Garcia Garcia" userId="b04c16bab7d4b81d" providerId="LiveId" clId="{D83A408B-6182-4584-B003-DB244AE03E14}" dt="2023-07-03T00:19:43.601" v="280" actId="478"/>
          <ac:spMkLst>
            <pc:docMk/>
            <pc:sldMk cId="552075604" sldId="1255"/>
            <ac:spMk id="68" creationId="{24EEADFC-11B7-4FFD-BA46-8C8B17C58FE7}"/>
          </ac:spMkLst>
        </pc:spChg>
        <pc:spChg chg="del">
          <ac:chgData name="Roy Angel Garcia Garcia" userId="b04c16bab7d4b81d" providerId="LiveId" clId="{D83A408B-6182-4584-B003-DB244AE03E14}" dt="2023-07-03T00:19:43.601" v="280" actId="478"/>
          <ac:spMkLst>
            <pc:docMk/>
            <pc:sldMk cId="552075604" sldId="1255"/>
            <ac:spMk id="69" creationId="{C6CBAC72-D430-49F1-AD54-E6305691E913}"/>
          </ac:spMkLst>
        </pc:spChg>
        <pc:spChg chg="del">
          <ac:chgData name="Roy Angel Garcia Garcia" userId="b04c16bab7d4b81d" providerId="LiveId" clId="{D83A408B-6182-4584-B003-DB244AE03E14}" dt="2023-07-03T00:19:43.601" v="280" actId="478"/>
          <ac:spMkLst>
            <pc:docMk/>
            <pc:sldMk cId="552075604" sldId="1255"/>
            <ac:spMk id="70" creationId="{1515FE83-E415-4C44-9F0F-AE04F680EBFA}"/>
          </ac:spMkLst>
        </pc:spChg>
        <pc:spChg chg="del">
          <ac:chgData name="Roy Angel Garcia Garcia" userId="b04c16bab7d4b81d" providerId="LiveId" clId="{D83A408B-6182-4584-B003-DB244AE03E14}" dt="2023-07-03T00:19:43.601" v="280" actId="478"/>
          <ac:spMkLst>
            <pc:docMk/>
            <pc:sldMk cId="552075604" sldId="1255"/>
            <ac:spMk id="71" creationId="{85992ED7-232C-498C-B375-D11052D02C55}"/>
          </ac:spMkLst>
        </pc:spChg>
        <pc:spChg chg="del">
          <ac:chgData name="Roy Angel Garcia Garcia" userId="b04c16bab7d4b81d" providerId="LiveId" clId="{D83A408B-6182-4584-B003-DB244AE03E14}" dt="2023-07-03T00:19:43.601" v="280" actId="478"/>
          <ac:spMkLst>
            <pc:docMk/>
            <pc:sldMk cId="552075604" sldId="1255"/>
            <ac:spMk id="73" creationId="{40920211-443B-45DA-81D9-E918E25E65FD}"/>
          </ac:spMkLst>
        </pc:spChg>
        <pc:spChg chg="del">
          <ac:chgData name="Roy Angel Garcia Garcia" userId="b04c16bab7d4b81d" providerId="LiveId" clId="{D83A408B-6182-4584-B003-DB244AE03E14}" dt="2023-07-03T00:19:43.601" v="280" actId="478"/>
          <ac:spMkLst>
            <pc:docMk/>
            <pc:sldMk cId="552075604" sldId="1255"/>
            <ac:spMk id="74" creationId="{B347896D-9D36-47E2-B480-57F95C76085E}"/>
          </ac:spMkLst>
        </pc:spChg>
        <pc:spChg chg="del">
          <ac:chgData name="Roy Angel Garcia Garcia" userId="b04c16bab7d4b81d" providerId="LiveId" clId="{D83A408B-6182-4584-B003-DB244AE03E14}" dt="2023-07-03T00:19:43.601" v="280" actId="478"/>
          <ac:spMkLst>
            <pc:docMk/>
            <pc:sldMk cId="552075604" sldId="1255"/>
            <ac:spMk id="75" creationId="{286B35D1-D8B9-4493-93FF-CF7A3C8F5C4A}"/>
          </ac:spMkLst>
        </pc:spChg>
        <pc:spChg chg="del">
          <ac:chgData name="Roy Angel Garcia Garcia" userId="b04c16bab7d4b81d" providerId="LiveId" clId="{D83A408B-6182-4584-B003-DB244AE03E14}" dt="2023-07-03T00:19:43.601" v="280" actId="478"/>
          <ac:spMkLst>
            <pc:docMk/>
            <pc:sldMk cId="552075604" sldId="1255"/>
            <ac:spMk id="76" creationId="{61A0D68C-9971-4F2B-A27E-105F53516B46}"/>
          </ac:spMkLst>
        </pc:spChg>
        <pc:spChg chg="del">
          <ac:chgData name="Roy Angel Garcia Garcia" userId="b04c16bab7d4b81d" providerId="LiveId" clId="{D83A408B-6182-4584-B003-DB244AE03E14}" dt="2023-07-03T00:19:43.601" v="280" actId="478"/>
          <ac:spMkLst>
            <pc:docMk/>
            <pc:sldMk cId="552075604" sldId="1255"/>
            <ac:spMk id="77" creationId="{AF6B3FCF-7FAD-49C9-A43F-223AA4965429}"/>
          </ac:spMkLst>
        </pc:spChg>
        <pc:picChg chg="del">
          <ac:chgData name="Roy Angel Garcia Garcia" userId="b04c16bab7d4b81d" providerId="LiveId" clId="{D83A408B-6182-4584-B003-DB244AE03E14}" dt="2023-07-03T02:05:30.326" v="2938" actId="478"/>
          <ac:picMkLst>
            <pc:docMk/>
            <pc:sldMk cId="552075604" sldId="1255"/>
            <ac:picMk id="11" creationId="{3706819F-E476-12B5-2106-FF885817D755}"/>
          </ac:picMkLst>
        </pc:picChg>
        <pc:picChg chg="add del mod">
          <ac:chgData name="Roy Angel Garcia Garcia" userId="b04c16bab7d4b81d" providerId="LiveId" clId="{D83A408B-6182-4584-B003-DB244AE03E14}" dt="2023-07-03T02:23:33.454" v="2959" actId="21"/>
          <ac:picMkLst>
            <pc:docMk/>
            <pc:sldMk cId="552075604" sldId="1255"/>
            <ac:picMk id="12" creationId="{4C4BB1D8-11A9-BCE2-48B1-8E80E0D3B02A}"/>
          </ac:picMkLst>
        </pc:picChg>
        <pc:picChg chg="add del mod">
          <ac:chgData name="Roy Angel Garcia Garcia" userId="b04c16bab7d4b81d" providerId="LiveId" clId="{D83A408B-6182-4584-B003-DB244AE03E14}" dt="2023-07-03T02:18:16.226" v="2952" actId="478"/>
          <ac:picMkLst>
            <pc:docMk/>
            <pc:sldMk cId="552075604" sldId="1255"/>
            <ac:picMk id="13" creationId="{6BEC0C8C-1A8F-A413-D057-573FBB98D661}"/>
          </ac:picMkLst>
        </pc:picChg>
      </pc:sldChg>
      <pc:sldChg chg="del">
        <pc:chgData name="Roy Angel Garcia Garcia" userId="b04c16bab7d4b81d" providerId="LiveId" clId="{D83A408B-6182-4584-B003-DB244AE03E14}" dt="2023-07-03T01:16:38.971" v="2360" actId="47"/>
        <pc:sldMkLst>
          <pc:docMk/>
          <pc:sldMk cId="1672954505" sldId="1673"/>
        </pc:sldMkLst>
      </pc:sldChg>
      <pc:sldChg chg="modSp mod ord">
        <pc:chgData name="Roy Angel Garcia Garcia" userId="b04c16bab7d4b81d" providerId="LiveId" clId="{D83A408B-6182-4584-B003-DB244AE03E14}" dt="2023-07-03T01:16:24.342" v="2357"/>
        <pc:sldMkLst>
          <pc:docMk/>
          <pc:sldMk cId="1719968807" sldId="2145"/>
        </pc:sldMkLst>
        <pc:spChg chg="mod">
          <ac:chgData name="Roy Angel Garcia Garcia" userId="b04c16bab7d4b81d" providerId="LiveId" clId="{D83A408B-6182-4584-B003-DB244AE03E14}" dt="2023-07-03T01:15:17.381" v="2278" actId="1038"/>
          <ac:spMkLst>
            <pc:docMk/>
            <pc:sldMk cId="1719968807" sldId="2145"/>
            <ac:spMk id="130" creationId="{12F81A28-67CB-4DA4-AFD1-2B835B2103C3}"/>
          </ac:spMkLst>
        </pc:spChg>
        <pc:spChg chg="mod">
          <ac:chgData name="Roy Angel Garcia Garcia" userId="b04c16bab7d4b81d" providerId="LiveId" clId="{D83A408B-6182-4584-B003-DB244AE03E14}" dt="2023-07-03T01:15:54.597" v="2353" actId="403"/>
          <ac:spMkLst>
            <pc:docMk/>
            <pc:sldMk cId="1719968807" sldId="2145"/>
            <ac:spMk id="133" creationId="{0AF887D9-4A3D-458D-8035-34C678D848C7}"/>
          </ac:spMkLst>
        </pc:spChg>
      </pc:sldChg>
      <pc:sldChg chg="add del setBg">
        <pc:chgData name="Roy Angel Garcia Garcia" userId="b04c16bab7d4b81d" providerId="LiveId" clId="{D83A408B-6182-4584-B003-DB244AE03E14}" dt="2023-07-03T00:47:15.259" v="1305"/>
        <pc:sldMkLst>
          <pc:docMk/>
          <pc:sldMk cId="1145674099" sldId="2146"/>
        </pc:sldMkLst>
      </pc:sldChg>
      <pc:sldChg chg="modSp del mod">
        <pc:chgData name="Roy Angel Garcia Garcia" userId="b04c16bab7d4b81d" providerId="LiveId" clId="{D83A408B-6182-4584-B003-DB244AE03E14}" dt="2023-07-03T00:49:01.574" v="1325" actId="47"/>
        <pc:sldMkLst>
          <pc:docMk/>
          <pc:sldMk cId="2228391524" sldId="2146"/>
        </pc:sldMkLst>
        <pc:spChg chg="mod">
          <ac:chgData name="Roy Angel Garcia Garcia" userId="b04c16bab7d4b81d" providerId="LiveId" clId="{D83A408B-6182-4584-B003-DB244AE03E14}" dt="2023-07-03T00:47:26.557" v="1307" actId="20577"/>
          <ac:spMkLst>
            <pc:docMk/>
            <pc:sldMk cId="2228391524" sldId="2146"/>
            <ac:spMk id="169" creationId="{7E546237-1C94-4B92-80DE-66516BE61899}"/>
          </ac:spMkLst>
        </pc:spChg>
      </pc:sldChg>
      <pc:sldChg chg="add del setBg">
        <pc:chgData name="Roy Angel Garcia Garcia" userId="b04c16bab7d4b81d" providerId="LiveId" clId="{D83A408B-6182-4584-B003-DB244AE03E14}" dt="2023-07-03T00:55:36.862" v="1740"/>
        <pc:sldMkLst>
          <pc:docMk/>
          <pc:sldMk cId="2897240622" sldId="2146"/>
        </pc:sldMkLst>
      </pc:sldChg>
      <pc:sldChg chg="delSp modSp mod delAnim modAnim">
        <pc:chgData name="Roy Angel Garcia Garcia" userId="b04c16bab7d4b81d" providerId="LiveId" clId="{D83A408B-6182-4584-B003-DB244AE03E14}" dt="2023-07-03T02:43:25.782" v="2980" actId="1076"/>
        <pc:sldMkLst>
          <pc:docMk/>
          <pc:sldMk cId="4005901141" sldId="2146"/>
        </pc:sldMkLst>
        <pc:spChg chg="mod">
          <ac:chgData name="Roy Angel Garcia Garcia" userId="b04c16bab7d4b81d" providerId="LiveId" clId="{D83A408B-6182-4584-B003-DB244AE03E14}" dt="2023-07-03T00:59:35.199" v="1960" actId="1035"/>
          <ac:spMkLst>
            <pc:docMk/>
            <pc:sldMk cId="4005901141" sldId="2146"/>
            <ac:spMk id="93" creationId="{D912FE01-0B84-49E3-8007-48F8CE8563B7}"/>
          </ac:spMkLst>
        </pc:spChg>
        <pc:spChg chg="mod">
          <ac:chgData name="Roy Angel Garcia Garcia" userId="b04c16bab7d4b81d" providerId="LiveId" clId="{D83A408B-6182-4584-B003-DB244AE03E14}" dt="2023-07-03T00:58:53.302" v="1939" actId="20577"/>
          <ac:spMkLst>
            <pc:docMk/>
            <pc:sldMk cId="4005901141" sldId="2146"/>
            <ac:spMk id="101" creationId="{9AD8F222-1A2B-4B23-8FB2-1BF905261296}"/>
          </ac:spMkLst>
        </pc:spChg>
        <pc:spChg chg="mod">
          <ac:chgData name="Roy Angel Garcia Garcia" userId="b04c16bab7d4b81d" providerId="LiveId" clId="{D83A408B-6182-4584-B003-DB244AE03E14}" dt="2023-07-03T01:00:28.810" v="1985" actId="1035"/>
          <ac:spMkLst>
            <pc:docMk/>
            <pc:sldMk cId="4005901141" sldId="2146"/>
            <ac:spMk id="129" creationId="{9EEE35CD-39DF-4E53-8B13-E650EF9521F1}"/>
          </ac:spMkLst>
        </pc:spChg>
        <pc:spChg chg="mod">
          <ac:chgData name="Roy Angel Garcia Garcia" userId="b04c16bab7d4b81d" providerId="LiveId" clId="{D83A408B-6182-4584-B003-DB244AE03E14}" dt="2023-07-03T00:58:05.437" v="1832" actId="1036"/>
          <ac:spMkLst>
            <pc:docMk/>
            <pc:sldMk cId="4005901141" sldId="2146"/>
            <ac:spMk id="132" creationId="{C7601C02-1920-47E0-BF0C-5FA9A6E2D3B3}"/>
          </ac:spMkLst>
        </pc:spChg>
        <pc:picChg chg="del mod">
          <ac:chgData name="Roy Angel Garcia Garcia" userId="b04c16bab7d4b81d" providerId="LiveId" clId="{D83A408B-6182-4584-B003-DB244AE03E14}" dt="2023-07-03T02:36:31.532" v="2976" actId="478"/>
          <ac:picMkLst>
            <pc:docMk/>
            <pc:sldMk cId="4005901141" sldId="2146"/>
            <ac:picMk id="2" creationId="{AF8956A3-A7B5-09FE-C86B-914EC8B5E985}"/>
          </ac:picMkLst>
        </pc:picChg>
        <pc:picChg chg="mod">
          <ac:chgData name="Roy Angel Garcia Garcia" userId="b04c16bab7d4b81d" providerId="LiveId" clId="{D83A408B-6182-4584-B003-DB244AE03E14}" dt="2023-07-03T02:43:25.782" v="2980" actId="1076"/>
          <ac:picMkLst>
            <pc:docMk/>
            <pc:sldMk cId="4005901141" sldId="2146"/>
            <ac:picMk id="3" creationId="{026CF5E7-5FA3-92B7-DCA2-2F0CD5BFF7C7}"/>
          </ac:picMkLst>
        </pc:picChg>
      </pc:sldChg>
      <pc:sldChg chg="addSp delSp modSp new mod modAnim">
        <pc:chgData name="Roy Angel Garcia Garcia" userId="b04c16bab7d4b81d" providerId="LiveId" clId="{D83A408B-6182-4584-B003-DB244AE03E14}" dt="2023-07-03T01:29:18.742" v="2612" actId="1035"/>
        <pc:sldMkLst>
          <pc:docMk/>
          <pc:sldMk cId="1827854220" sldId="2147"/>
        </pc:sldMkLst>
        <pc:spChg chg="add mod">
          <ac:chgData name="Roy Angel Garcia Garcia" userId="b04c16bab7d4b81d" providerId="LiveId" clId="{D83A408B-6182-4584-B003-DB244AE03E14}" dt="2023-07-03T01:07:35.784" v="2089" actId="20577"/>
          <ac:spMkLst>
            <pc:docMk/>
            <pc:sldMk cId="1827854220" sldId="2147"/>
            <ac:spMk id="2" creationId="{D618D6E6-1273-2782-E3C2-D298C67F5CC7}"/>
          </ac:spMkLst>
        </pc:spChg>
        <pc:spChg chg="add mod">
          <ac:chgData name="Roy Angel Garcia Garcia" userId="b04c16bab7d4b81d" providerId="LiveId" clId="{D83A408B-6182-4584-B003-DB244AE03E14}" dt="2023-07-03T01:29:18.742" v="2612" actId="1035"/>
          <ac:spMkLst>
            <pc:docMk/>
            <pc:sldMk cId="1827854220" sldId="2147"/>
            <ac:spMk id="5" creationId="{421AB134-AE48-1BA9-E9CC-C10C943743FA}"/>
          </ac:spMkLst>
        </pc:spChg>
        <pc:spChg chg="add del mod">
          <ac:chgData name="Roy Angel Garcia Garcia" userId="b04c16bab7d4b81d" providerId="LiveId" clId="{D83A408B-6182-4584-B003-DB244AE03E14}" dt="2023-07-03T01:27:58.556" v="2455" actId="478"/>
          <ac:spMkLst>
            <pc:docMk/>
            <pc:sldMk cId="1827854220" sldId="2147"/>
            <ac:spMk id="7" creationId="{3E3E1D7A-7302-3486-DDDB-EBBE5E8745F1}"/>
          </ac:spMkLst>
        </pc:spChg>
        <pc:spChg chg="add mod">
          <ac:chgData name="Roy Angel Garcia Garcia" userId="b04c16bab7d4b81d" providerId="LiveId" clId="{D83A408B-6182-4584-B003-DB244AE03E14}" dt="2023-07-03T01:29:18.742" v="2612" actId="1035"/>
          <ac:spMkLst>
            <pc:docMk/>
            <pc:sldMk cId="1827854220" sldId="2147"/>
            <ac:spMk id="8" creationId="{297DB191-0657-EDBF-A4C3-B386BE20A35E}"/>
          </ac:spMkLst>
        </pc:spChg>
        <pc:picChg chg="add del mod">
          <ac:chgData name="Roy Angel Garcia Garcia" userId="b04c16bab7d4b81d" providerId="LiveId" clId="{D83A408B-6182-4584-B003-DB244AE03E14}" dt="2023-07-03T01:20:26.734" v="2427" actId="478"/>
          <ac:picMkLst>
            <pc:docMk/>
            <pc:sldMk cId="1827854220" sldId="2147"/>
            <ac:picMk id="3" creationId="{FF432E53-924A-5108-EA1E-7DC533701E58}"/>
          </ac:picMkLst>
        </pc:picChg>
        <pc:picChg chg="add del mod">
          <ac:chgData name="Roy Angel Garcia Garcia" userId="b04c16bab7d4b81d" providerId="LiveId" clId="{D83A408B-6182-4584-B003-DB244AE03E14}" dt="2023-07-03T01:09:26.414" v="2186" actId="478"/>
          <ac:picMkLst>
            <pc:docMk/>
            <pc:sldMk cId="1827854220" sldId="2147"/>
            <ac:picMk id="4" creationId="{12539348-2B61-5748-4BD3-55B746E68256}"/>
          </ac:picMkLst>
        </pc:picChg>
        <pc:picChg chg="add mod">
          <ac:chgData name="Roy Angel Garcia Garcia" userId="b04c16bab7d4b81d" providerId="LiveId" clId="{D83A408B-6182-4584-B003-DB244AE03E14}" dt="2023-07-03T01:20:43.022" v="2435" actId="1076"/>
          <ac:picMkLst>
            <pc:docMk/>
            <pc:sldMk cId="1827854220" sldId="2147"/>
            <ac:picMk id="6" creationId="{688457B2-0CA6-5D9F-8C5F-97E940379735}"/>
          </ac:picMkLst>
        </pc:picChg>
      </pc:sldChg>
      <pc:sldChg chg="addSp modSp add mod modAnim">
        <pc:chgData name="Roy Angel Garcia Garcia" userId="b04c16bab7d4b81d" providerId="LiveId" clId="{D83A408B-6182-4584-B003-DB244AE03E14}" dt="2023-07-03T02:51:44.820" v="2990"/>
        <pc:sldMkLst>
          <pc:docMk/>
          <pc:sldMk cId="1748234773" sldId="2148"/>
        </pc:sldMkLst>
        <pc:spChg chg="mod">
          <ac:chgData name="Roy Angel Garcia Garcia" userId="b04c16bab7d4b81d" providerId="LiveId" clId="{D83A408B-6182-4584-B003-DB244AE03E14}" dt="2023-07-03T01:07:50.344" v="2103" actId="20577"/>
          <ac:spMkLst>
            <pc:docMk/>
            <pc:sldMk cId="1748234773" sldId="2148"/>
            <ac:spMk id="466" creationId="{2BE9592D-46EA-48D7-86A2-EC45509315D5}"/>
          </ac:spMkLst>
        </pc:spChg>
        <pc:spChg chg="mod">
          <ac:chgData name="Roy Angel Garcia Garcia" userId="b04c16bab7d4b81d" providerId="LiveId" clId="{D83A408B-6182-4584-B003-DB244AE03E14}" dt="2023-07-03T01:08:38.152" v="2166" actId="1076"/>
          <ac:spMkLst>
            <pc:docMk/>
            <pc:sldMk cId="1748234773" sldId="2148"/>
            <ac:spMk id="467" creationId="{1CE9B3C2-CAEE-48AC-8686-5F9A7ECB19FA}"/>
          </ac:spMkLst>
        </pc:spChg>
        <pc:spChg chg="mod">
          <ac:chgData name="Roy Angel Garcia Garcia" userId="b04c16bab7d4b81d" providerId="LiveId" clId="{D83A408B-6182-4584-B003-DB244AE03E14}" dt="2023-07-03T01:08:23.874" v="2148" actId="1076"/>
          <ac:spMkLst>
            <pc:docMk/>
            <pc:sldMk cId="1748234773" sldId="2148"/>
            <ac:spMk id="468" creationId="{BB67E0FA-A012-4F84-A73C-2B130F62C501}"/>
          </ac:spMkLst>
        </pc:spChg>
        <pc:picChg chg="add mod">
          <ac:chgData name="Roy Angel Garcia Garcia" userId="b04c16bab7d4b81d" providerId="LiveId" clId="{D83A408B-6182-4584-B003-DB244AE03E14}" dt="2023-07-03T02:51:33.789" v="2988" actId="1076"/>
          <ac:picMkLst>
            <pc:docMk/>
            <pc:sldMk cId="1748234773" sldId="2148"/>
            <ac:picMk id="2" creationId="{44D60F9B-86AA-A577-CFF7-F779E9DCA4EE}"/>
          </ac:picMkLst>
        </pc:picChg>
      </pc:sldChg>
      <pc:sldChg chg="addSp delSp modSp add mod modAnim">
        <pc:chgData name="Roy Angel Garcia Garcia" userId="b04c16bab7d4b81d" providerId="LiveId" clId="{D83A408B-6182-4584-B003-DB244AE03E14}" dt="2023-07-03T01:27:46.307" v="2454" actId="1076"/>
        <pc:sldMkLst>
          <pc:docMk/>
          <pc:sldMk cId="4156750621" sldId="2149"/>
        </pc:sldMkLst>
        <pc:spChg chg="add mod">
          <ac:chgData name="Roy Angel Garcia Garcia" userId="b04c16bab7d4b81d" providerId="LiveId" clId="{D83A408B-6182-4584-B003-DB244AE03E14}" dt="2023-07-03T01:13:52.826" v="2232" actId="20577"/>
          <ac:spMkLst>
            <pc:docMk/>
            <pc:sldMk cId="4156750621" sldId="2149"/>
            <ac:spMk id="5" creationId="{4BB5069E-7DDE-BFE9-A075-4F4112581E58}"/>
          </ac:spMkLst>
        </pc:spChg>
        <pc:picChg chg="del">
          <ac:chgData name="Roy Angel Garcia Garcia" userId="b04c16bab7d4b81d" providerId="LiveId" clId="{D83A408B-6182-4584-B003-DB244AE03E14}" dt="2023-07-03T01:09:13.428" v="2178" actId="478"/>
          <ac:picMkLst>
            <pc:docMk/>
            <pc:sldMk cId="4156750621" sldId="2149"/>
            <ac:picMk id="3" creationId="{FF432E53-924A-5108-EA1E-7DC533701E58}"/>
          </ac:picMkLst>
        </pc:picChg>
        <pc:picChg chg="del mod">
          <ac:chgData name="Roy Angel Garcia Garcia" userId="b04c16bab7d4b81d" providerId="LiveId" clId="{D83A408B-6182-4584-B003-DB244AE03E14}" dt="2023-07-03T01:27:32.530" v="2449" actId="478"/>
          <ac:picMkLst>
            <pc:docMk/>
            <pc:sldMk cId="4156750621" sldId="2149"/>
            <ac:picMk id="4" creationId="{12539348-2B61-5748-4BD3-55B746E68256}"/>
          </ac:picMkLst>
        </pc:picChg>
        <pc:picChg chg="add mod">
          <ac:chgData name="Roy Angel Garcia Garcia" userId="b04c16bab7d4b81d" providerId="LiveId" clId="{D83A408B-6182-4584-B003-DB244AE03E14}" dt="2023-07-03T01:27:46.307" v="2454" actId="1076"/>
          <ac:picMkLst>
            <pc:docMk/>
            <pc:sldMk cId="4156750621" sldId="2149"/>
            <ac:picMk id="2050" creationId="{AE57FB95-5F52-C78D-67CC-858CFD1CC36D}"/>
          </ac:picMkLst>
        </pc:picChg>
      </pc:sldChg>
      <pc:sldChg chg="addSp delSp modSp add mod modAnim">
        <pc:chgData name="Roy Angel Garcia Garcia" userId="b04c16bab7d4b81d" providerId="LiveId" clId="{D83A408B-6182-4584-B003-DB244AE03E14}" dt="2023-07-03T01:21:24.618" v="2448" actId="1076"/>
        <pc:sldMkLst>
          <pc:docMk/>
          <pc:sldMk cId="337551577" sldId="2150"/>
        </pc:sldMkLst>
        <pc:spChg chg="add mod">
          <ac:chgData name="Roy Angel Garcia Garcia" userId="b04c16bab7d4b81d" providerId="LiveId" clId="{D83A408B-6182-4584-B003-DB244AE03E14}" dt="2023-07-03T01:12:43.284" v="2210" actId="1076"/>
          <ac:spMkLst>
            <pc:docMk/>
            <pc:sldMk cId="337551577" sldId="2150"/>
            <ac:spMk id="6" creationId="{94D963B5-D066-DD3B-5CFC-D04EAF061497}"/>
          </ac:spMkLst>
        </pc:spChg>
        <pc:picChg chg="del">
          <ac:chgData name="Roy Angel Garcia Garcia" userId="b04c16bab7d4b81d" providerId="LiveId" clId="{D83A408B-6182-4584-B003-DB244AE03E14}" dt="2023-07-03T01:09:11.662" v="2176" actId="478"/>
          <ac:picMkLst>
            <pc:docMk/>
            <pc:sldMk cId="337551577" sldId="2150"/>
            <ac:picMk id="3" creationId="{FF432E53-924A-5108-EA1E-7DC533701E58}"/>
          </ac:picMkLst>
        </pc:picChg>
        <pc:picChg chg="del">
          <ac:chgData name="Roy Angel Garcia Garcia" userId="b04c16bab7d4b81d" providerId="LiveId" clId="{D83A408B-6182-4584-B003-DB244AE03E14}" dt="2023-07-03T01:09:12.064" v="2177" actId="478"/>
          <ac:picMkLst>
            <pc:docMk/>
            <pc:sldMk cId="337551577" sldId="2150"/>
            <ac:picMk id="4" creationId="{12539348-2B61-5748-4BD3-55B746E68256}"/>
          </ac:picMkLst>
        </pc:picChg>
        <pc:picChg chg="add del mod">
          <ac:chgData name="Roy Angel Garcia Garcia" userId="b04c16bab7d4b81d" providerId="LiveId" clId="{D83A408B-6182-4584-B003-DB244AE03E14}" dt="2023-07-03T01:21:07.129" v="2441" actId="478"/>
          <ac:picMkLst>
            <pc:docMk/>
            <pc:sldMk cId="337551577" sldId="2150"/>
            <ac:picMk id="5" creationId="{AAE40C31-315E-7445-7FE3-293750A57DB5}"/>
          </ac:picMkLst>
        </pc:picChg>
        <pc:picChg chg="add mod">
          <ac:chgData name="Roy Angel Garcia Garcia" userId="b04c16bab7d4b81d" providerId="LiveId" clId="{D83A408B-6182-4584-B003-DB244AE03E14}" dt="2023-07-03T01:21:24.618" v="2448" actId="1076"/>
          <ac:picMkLst>
            <pc:docMk/>
            <pc:sldMk cId="337551577" sldId="2150"/>
            <ac:picMk id="1026" creationId="{5E8184B0-692E-8FA0-EA25-99E5A6D48568}"/>
          </ac:picMkLst>
        </pc:picChg>
      </pc:sldChg>
      <pc:sldChg chg="add del setBg">
        <pc:chgData name="Roy Angel Garcia Garcia" userId="b04c16bab7d4b81d" providerId="LiveId" clId="{D83A408B-6182-4584-B003-DB244AE03E14}" dt="2023-07-03T01:19:04.742" v="2362"/>
        <pc:sldMkLst>
          <pc:docMk/>
          <pc:sldMk cId="2750372567" sldId="2151"/>
        </pc:sldMkLst>
      </pc:sldChg>
      <pc:sldChg chg="delSp modSp mod delAnim modAnim">
        <pc:chgData name="Roy Angel Garcia Garcia" userId="b04c16bab7d4b81d" providerId="LiveId" clId="{D83A408B-6182-4584-B003-DB244AE03E14}" dt="2023-07-03T02:54:26.073" v="2996"/>
        <pc:sldMkLst>
          <pc:docMk/>
          <pc:sldMk cId="3171203434" sldId="2151"/>
        </pc:sldMkLst>
        <pc:spChg chg="mod">
          <ac:chgData name="Roy Angel Garcia Garcia" userId="b04c16bab7d4b81d" providerId="LiveId" clId="{D83A408B-6182-4584-B003-DB244AE03E14}" dt="2023-07-03T01:20:09.629" v="2426" actId="1037"/>
          <ac:spMkLst>
            <pc:docMk/>
            <pc:sldMk cId="3171203434" sldId="2151"/>
            <ac:spMk id="130" creationId="{12F81A28-67CB-4DA4-AFD1-2B835B2103C3}"/>
          </ac:spMkLst>
        </pc:spChg>
        <pc:spChg chg="mod">
          <ac:chgData name="Roy Angel Garcia Garcia" userId="b04c16bab7d4b81d" providerId="LiveId" clId="{D83A408B-6182-4584-B003-DB244AE03E14}" dt="2023-07-03T01:20:09.629" v="2426" actId="1037"/>
          <ac:spMkLst>
            <pc:docMk/>
            <pc:sldMk cId="3171203434" sldId="2151"/>
            <ac:spMk id="131" creationId="{8E069004-211A-48A0-AF6F-677E96AB8485}"/>
          </ac:spMkLst>
        </pc:spChg>
        <pc:spChg chg="del mod">
          <ac:chgData name="Roy Angel Garcia Garcia" userId="b04c16bab7d4b81d" providerId="LiveId" clId="{D83A408B-6182-4584-B003-DB244AE03E14}" dt="2023-07-03T01:20:04.138" v="2414"/>
          <ac:spMkLst>
            <pc:docMk/>
            <pc:sldMk cId="3171203434" sldId="2151"/>
            <ac:spMk id="132" creationId="{28142125-C72E-42FE-AD81-D580616E9B62}"/>
          </ac:spMkLst>
        </pc:spChg>
        <pc:spChg chg="del">
          <ac:chgData name="Roy Angel Garcia Garcia" userId="b04c16bab7d4b81d" providerId="LiveId" clId="{D83A408B-6182-4584-B003-DB244AE03E14}" dt="2023-07-03T01:19:11.914" v="2363" actId="478"/>
          <ac:spMkLst>
            <pc:docMk/>
            <pc:sldMk cId="3171203434" sldId="2151"/>
            <ac:spMk id="133" creationId="{0AF887D9-4A3D-458D-8035-34C678D848C7}"/>
          </ac:spMkLst>
        </pc:spChg>
        <pc:grpChg chg="del">
          <ac:chgData name="Roy Angel Garcia Garcia" userId="b04c16bab7d4b81d" providerId="LiveId" clId="{D83A408B-6182-4584-B003-DB244AE03E14}" dt="2023-07-03T01:19:19.821" v="2368" actId="478"/>
          <ac:grpSpMkLst>
            <pc:docMk/>
            <pc:sldMk cId="3171203434" sldId="2151"/>
            <ac:grpSpMk id="60" creationId="{244BD96B-687C-4C29-8A69-128CE8396A0E}"/>
          </ac:grpSpMkLst>
        </pc:grpChg>
        <pc:grpChg chg="del">
          <ac:chgData name="Roy Angel Garcia Garcia" userId="b04c16bab7d4b81d" providerId="LiveId" clId="{D83A408B-6182-4584-B003-DB244AE03E14}" dt="2023-07-03T01:19:19.032" v="2367" actId="478"/>
          <ac:grpSpMkLst>
            <pc:docMk/>
            <pc:sldMk cId="3171203434" sldId="2151"/>
            <ac:grpSpMk id="68" creationId="{005DE7D6-030B-4BEF-91C6-1DF21B36E95D}"/>
          </ac:grpSpMkLst>
        </pc:grpChg>
        <pc:grpChg chg="del">
          <ac:chgData name="Roy Angel Garcia Garcia" userId="b04c16bab7d4b81d" providerId="LiveId" clId="{D83A408B-6182-4584-B003-DB244AE03E14}" dt="2023-07-03T01:19:18.479" v="2366" actId="478"/>
          <ac:grpSpMkLst>
            <pc:docMk/>
            <pc:sldMk cId="3171203434" sldId="2151"/>
            <ac:grpSpMk id="76" creationId="{39F6F597-CAEC-4B14-AFA9-D042C491AF71}"/>
          </ac:grpSpMkLst>
        </pc:grpChg>
        <pc:grpChg chg="del">
          <ac:chgData name="Roy Angel Garcia Garcia" userId="b04c16bab7d4b81d" providerId="LiveId" clId="{D83A408B-6182-4584-B003-DB244AE03E14}" dt="2023-07-03T01:19:17.883" v="2365" actId="478"/>
          <ac:grpSpMkLst>
            <pc:docMk/>
            <pc:sldMk cId="3171203434" sldId="2151"/>
            <ac:grpSpMk id="84" creationId="{3D7DB3B6-5572-4E23-A600-CC2FF5298D34}"/>
          </ac:grpSpMkLst>
        </pc:grpChg>
        <pc:grpChg chg="del">
          <ac:chgData name="Roy Angel Garcia Garcia" userId="b04c16bab7d4b81d" providerId="LiveId" clId="{D83A408B-6182-4584-B003-DB244AE03E14}" dt="2023-07-03T01:19:17.095" v="2364" actId="478"/>
          <ac:grpSpMkLst>
            <pc:docMk/>
            <pc:sldMk cId="3171203434" sldId="2151"/>
            <ac:grpSpMk id="92" creationId="{A14C40FF-5BA8-4C16-9BF3-0F08DE705694}"/>
          </ac:grpSpMkLst>
        </pc:grpChg>
        <pc:grpChg chg="del">
          <ac:chgData name="Roy Angel Garcia Garcia" userId="b04c16bab7d4b81d" providerId="LiveId" clId="{D83A408B-6182-4584-B003-DB244AE03E14}" dt="2023-07-03T01:19:24.304" v="2375" actId="478"/>
          <ac:grpSpMkLst>
            <pc:docMk/>
            <pc:sldMk cId="3171203434" sldId="2151"/>
            <ac:grpSpMk id="134" creationId="{6002D44E-8EA3-4744-BFAA-C7EEFD6C30E8}"/>
          </ac:grpSpMkLst>
        </pc:grpChg>
        <pc:grpChg chg="del">
          <ac:chgData name="Roy Angel Garcia Garcia" userId="b04c16bab7d4b81d" providerId="LiveId" clId="{D83A408B-6182-4584-B003-DB244AE03E14}" dt="2023-07-03T01:19:22.947" v="2374" actId="478"/>
          <ac:grpSpMkLst>
            <pc:docMk/>
            <pc:sldMk cId="3171203434" sldId="2151"/>
            <ac:grpSpMk id="138" creationId="{B5A59A87-A9DC-4624-A1D0-1BB2748C8465}"/>
          </ac:grpSpMkLst>
        </pc:grpChg>
        <pc:grpChg chg="del">
          <ac:chgData name="Roy Angel Garcia Garcia" userId="b04c16bab7d4b81d" providerId="LiveId" clId="{D83A408B-6182-4584-B003-DB244AE03E14}" dt="2023-07-03T01:19:22.593" v="2373" actId="478"/>
          <ac:grpSpMkLst>
            <pc:docMk/>
            <pc:sldMk cId="3171203434" sldId="2151"/>
            <ac:grpSpMk id="139" creationId="{223314E7-5957-4964-8117-BEFC87FF38D1}"/>
          </ac:grpSpMkLst>
        </pc:grpChg>
        <pc:grpChg chg="del">
          <ac:chgData name="Roy Angel Garcia Garcia" userId="b04c16bab7d4b81d" providerId="LiveId" clId="{D83A408B-6182-4584-B003-DB244AE03E14}" dt="2023-07-03T01:19:22.168" v="2372" actId="478"/>
          <ac:grpSpMkLst>
            <pc:docMk/>
            <pc:sldMk cId="3171203434" sldId="2151"/>
            <ac:grpSpMk id="140" creationId="{17B9D309-1C25-47DC-96DC-E9D91AB81874}"/>
          </ac:grpSpMkLst>
        </pc:grpChg>
        <pc:grpChg chg="del">
          <ac:chgData name="Roy Angel Garcia Garcia" userId="b04c16bab7d4b81d" providerId="LiveId" clId="{D83A408B-6182-4584-B003-DB244AE03E14}" dt="2023-07-03T01:19:21.702" v="2371" actId="478"/>
          <ac:grpSpMkLst>
            <pc:docMk/>
            <pc:sldMk cId="3171203434" sldId="2151"/>
            <ac:grpSpMk id="141" creationId="{50C95A8F-CDA0-4608-825C-653438BD6566}"/>
          </ac:grpSpMkLst>
        </pc:grpChg>
        <pc:grpChg chg="del">
          <ac:chgData name="Roy Angel Garcia Garcia" userId="b04c16bab7d4b81d" providerId="LiveId" clId="{D83A408B-6182-4584-B003-DB244AE03E14}" dt="2023-07-03T01:19:21.080" v="2370" actId="478"/>
          <ac:grpSpMkLst>
            <pc:docMk/>
            <pc:sldMk cId="3171203434" sldId="2151"/>
            <ac:grpSpMk id="142" creationId="{3B920358-B029-4011-A8E6-362091DD2FA3}"/>
          </ac:grpSpMkLst>
        </pc:grpChg>
        <pc:grpChg chg="del">
          <ac:chgData name="Roy Angel Garcia Garcia" userId="b04c16bab7d4b81d" providerId="LiveId" clId="{D83A408B-6182-4584-B003-DB244AE03E14}" dt="2023-07-03T01:19:20.319" v="2369" actId="478"/>
          <ac:grpSpMkLst>
            <pc:docMk/>
            <pc:sldMk cId="3171203434" sldId="2151"/>
            <ac:grpSpMk id="156" creationId="{4533CB7B-F4EF-4C69-90BE-57208AB63E8B}"/>
          </ac:grpSpMkLst>
        </pc:grpChg>
        <pc:picChg chg="mod">
          <ac:chgData name="Roy Angel Garcia Garcia" userId="b04c16bab7d4b81d" providerId="LiveId" clId="{D83A408B-6182-4584-B003-DB244AE03E14}" dt="2023-07-03T02:54:17.347" v="2994" actId="1076"/>
          <ac:picMkLst>
            <pc:docMk/>
            <pc:sldMk cId="3171203434" sldId="2151"/>
            <ac:picMk id="3" creationId="{EE213FCE-F316-8D2F-FF84-40E3599D6C12}"/>
          </ac:picMkLst>
        </pc:picChg>
      </pc:sldChg>
      <pc:sldChg chg="add del setBg">
        <pc:chgData name="Roy Angel Garcia Garcia" userId="b04c16bab7d4b81d" providerId="LiveId" clId="{D83A408B-6182-4584-B003-DB244AE03E14}" dt="2023-07-03T01:45:16.452" v="2876"/>
        <pc:sldMkLst>
          <pc:docMk/>
          <pc:sldMk cId="263930735" sldId="2152"/>
        </pc:sldMkLst>
      </pc:sldChg>
      <pc:sldChg chg="addSp delSp modSp mod modTransition delAnim modAnim">
        <pc:chgData name="Roy Angel Garcia Garcia" userId="b04c16bab7d4b81d" providerId="LiveId" clId="{D83A408B-6182-4584-B003-DB244AE03E14}" dt="2023-07-03T01:48:51.074" v="2918" actId="207"/>
        <pc:sldMkLst>
          <pc:docMk/>
          <pc:sldMk cId="3049157681" sldId="2152"/>
        </pc:sldMkLst>
        <pc:spChg chg="add mod">
          <ac:chgData name="Roy Angel Garcia Garcia" userId="b04c16bab7d4b81d" providerId="LiveId" clId="{D83A408B-6182-4584-B003-DB244AE03E14}" dt="2023-07-03T01:48:51.074" v="2918" actId="207"/>
          <ac:spMkLst>
            <pc:docMk/>
            <pc:sldMk cId="3049157681" sldId="2152"/>
            <ac:spMk id="3" creationId="{39F53D43-EB02-C7E4-C386-754A46E2E9DB}"/>
          </ac:spMkLst>
        </pc:spChg>
        <pc:spChg chg="del">
          <ac:chgData name="Roy Angel Garcia Garcia" userId="b04c16bab7d4b81d" providerId="LiveId" clId="{D83A408B-6182-4584-B003-DB244AE03E14}" dt="2023-07-03T01:45:24.613" v="2877" actId="478"/>
          <ac:spMkLst>
            <pc:docMk/>
            <pc:sldMk cId="3049157681" sldId="2152"/>
            <ac:spMk id="4" creationId="{B62A258F-7399-4751-9F17-8EA8A2D4F5CE}"/>
          </ac:spMkLst>
        </pc:spChg>
        <pc:spChg chg="add mod">
          <ac:chgData name="Roy Angel Garcia Garcia" userId="b04c16bab7d4b81d" providerId="LiveId" clId="{D83A408B-6182-4584-B003-DB244AE03E14}" dt="2023-07-03T01:46:42.563" v="2912" actId="20577"/>
          <ac:spMkLst>
            <pc:docMk/>
            <pc:sldMk cId="3049157681" sldId="2152"/>
            <ac:spMk id="50" creationId="{3D2E79CA-22F7-7254-845C-A7626EC11542}"/>
          </ac:spMkLst>
        </pc:spChg>
        <pc:spChg chg="del">
          <ac:chgData name="Roy Angel Garcia Garcia" userId="b04c16bab7d4b81d" providerId="LiveId" clId="{D83A408B-6182-4584-B003-DB244AE03E14}" dt="2023-07-03T01:45:26.321" v="2878" actId="478"/>
          <ac:spMkLst>
            <pc:docMk/>
            <pc:sldMk cId="3049157681" sldId="2152"/>
            <ac:spMk id="54" creationId="{25B0C132-7007-4E40-94E7-92FAC573DB35}"/>
          </ac:spMkLst>
        </pc:spChg>
        <pc:spChg chg="del">
          <ac:chgData name="Roy Angel Garcia Garcia" userId="b04c16bab7d4b81d" providerId="LiveId" clId="{D83A408B-6182-4584-B003-DB244AE03E14}" dt="2023-07-03T01:45:24.613" v="2877" actId="478"/>
          <ac:spMkLst>
            <pc:docMk/>
            <pc:sldMk cId="3049157681" sldId="2152"/>
            <ac:spMk id="55" creationId="{7616A923-3CF3-4D59-92B8-49C1457115E5}"/>
          </ac:spMkLst>
        </pc:spChg>
        <pc:grpChg chg="del">
          <ac:chgData name="Roy Angel Garcia Garcia" userId="b04c16bab7d4b81d" providerId="LiveId" clId="{D83A408B-6182-4584-B003-DB244AE03E14}" dt="2023-07-03T01:45:24.613" v="2877" actId="478"/>
          <ac:grpSpMkLst>
            <pc:docMk/>
            <pc:sldMk cId="3049157681" sldId="2152"/>
            <ac:grpSpMk id="56" creationId="{5165AD02-67D5-4B65-88A8-EAD386A7E9D7}"/>
          </ac:grpSpMkLst>
        </pc:grpChg>
        <pc:grpChg chg="del">
          <ac:chgData name="Roy Angel Garcia Garcia" userId="b04c16bab7d4b81d" providerId="LiveId" clId="{D83A408B-6182-4584-B003-DB244AE03E14}" dt="2023-07-03T01:45:26.997" v="2879" actId="478"/>
          <ac:grpSpMkLst>
            <pc:docMk/>
            <pc:sldMk cId="3049157681" sldId="2152"/>
            <ac:grpSpMk id="57" creationId="{4D1F3728-97BE-42E0-8702-3EEFCB84DCBD}"/>
          </ac:grpSpMkLst>
        </pc:grpChg>
        <pc:grpChg chg="del">
          <ac:chgData name="Roy Angel Garcia Garcia" userId="b04c16bab7d4b81d" providerId="LiveId" clId="{D83A408B-6182-4584-B003-DB244AE03E14}" dt="2023-07-03T01:45:24.613" v="2877" actId="478"/>
          <ac:grpSpMkLst>
            <pc:docMk/>
            <pc:sldMk cId="3049157681" sldId="2152"/>
            <ac:grpSpMk id="58" creationId="{C3BBD3E0-A877-4EC0-A3A6-BC3CA4865597}"/>
          </ac:grpSpMkLst>
        </pc:grpChg>
        <pc:grpChg chg="del">
          <ac:chgData name="Roy Angel Garcia Garcia" userId="b04c16bab7d4b81d" providerId="LiveId" clId="{D83A408B-6182-4584-B003-DB244AE03E14}" dt="2023-07-03T01:45:24.613" v="2877" actId="478"/>
          <ac:grpSpMkLst>
            <pc:docMk/>
            <pc:sldMk cId="3049157681" sldId="2152"/>
            <ac:grpSpMk id="59" creationId="{5B74FFBF-F346-44B1-B7CC-9C5A984DB986}"/>
          </ac:grpSpMkLst>
        </pc:grpChg>
      </pc:sldChg>
      <pc:sldChg chg="modSp mod ord">
        <pc:chgData name="Roy Angel Garcia Garcia" userId="b04c16bab7d4b81d" providerId="LiveId" clId="{D83A408B-6182-4584-B003-DB244AE03E14}" dt="2023-07-03T02:53:23.517" v="2992"/>
        <pc:sldMkLst>
          <pc:docMk/>
          <pc:sldMk cId="1205462957" sldId="2153"/>
        </pc:sldMkLst>
        <pc:spChg chg="mod">
          <ac:chgData name="Roy Angel Garcia Garcia" userId="b04c16bab7d4b81d" providerId="LiveId" clId="{D83A408B-6182-4584-B003-DB244AE03E14}" dt="2023-07-03T01:49:36.683" v="2937" actId="20577"/>
          <ac:spMkLst>
            <pc:docMk/>
            <pc:sldMk cId="1205462957" sldId="2153"/>
            <ac:spMk id="3" creationId="{39F53D43-EB02-C7E4-C386-754A46E2E9DB}"/>
          </ac:spMkLst>
        </pc:spChg>
        <pc:spChg chg="mod">
          <ac:chgData name="Roy Angel Garcia Garcia" userId="b04c16bab7d4b81d" providerId="LiveId" clId="{D83A408B-6182-4584-B003-DB244AE03E14}" dt="2023-07-03T01:49:11.581" v="2930" actId="20577"/>
          <ac:spMkLst>
            <pc:docMk/>
            <pc:sldMk cId="1205462957" sldId="2153"/>
            <ac:spMk id="50" creationId="{3D2E79CA-22F7-7254-845C-A7626EC11542}"/>
          </ac:spMkLst>
        </pc:spChg>
      </pc:sldChg>
      <pc:sldChg chg="add del setBg">
        <pc:chgData name="Roy Angel Garcia Garcia" userId="b04c16bab7d4b81d" providerId="LiveId" clId="{D83A408B-6182-4584-B003-DB244AE03E14}" dt="2023-07-03T01:49:01.719" v="2920"/>
        <pc:sldMkLst>
          <pc:docMk/>
          <pc:sldMk cId="3605788794" sldId="2153"/>
        </pc:sldMkLst>
      </pc:sldChg>
      <pc:sldChg chg="addSp delSp modSp new mod modTransition delAnim modAnim">
        <pc:chgData name="Roy Angel Garcia Garcia" userId="b04c16bab7d4b81d" providerId="LiveId" clId="{D83A408B-6182-4584-B003-DB244AE03E14}" dt="2023-07-03T03:03:38.475" v="3005" actId="478"/>
        <pc:sldMkLst>
          <pc:docMk/>
          <pc:sldMk cId="1482522262" sldId="2154"/>
        </pc:sldMkLst>
        <pc:picChg chg="add del mod">
          <ac:chgData name="Roy Angel Garcia Garcia" userId="b04c16bab7d4b81d" providerId="LiveId" clId="{D83A408B-6182-4584-B003-DB244AE03E14}" dt="2023-07-03T03:03:38.475" v="3005" actId="478"/>
          <ac:picMkLst>
            <pc:docMk/>
            <pc:sldMk cId="1482522262" sldId="2154"/>
            <ac:picMk id="2" creationId="{9FC6ADE2-37CF-F5F6-1AFE-604C5045C8B9}"/>
          </ac:picMkLst>
        </pc:picChg>
      </pc:sldChg>
      <pc:sldMasterChg chg="del delSldLayout">
        <pc:chgData name="Roy Angel Garcia Garcia" userId="b04c16bab7d4b81d" providerId="LiveId" clId="{D83A408B-6182-4584-B003-DB244AE03E14}" dt="2023-07-03T00:16:40.148" v="150" actId="47"/>
        <pc:sldMasterMkLst>
          <pc:docMk/>
          <pc:sldMasterMk cId="3714624633" sldId="2147483648"/>
        </pc:sldMasterMkLst>
        <pc:sldLayoutChg chg="del">
          <pc:chgData name="Roy Angel Garcia Garcia" userId="b04c16bab7d4b81d" providerId="LiveId" clId="{D83A408B-6182-4584-B003-DB244AE03E14}" dt="2023-07-03T00:16:40.148" v="150" actId="47"/>
          <pc:sldLayoutMkLst>
            <pc:docMk/>
            <pc:sldMasterMk cId="3714624633" sldId="2147483648"/>
            <pc:sldLayoutMk cId="4093039675" sldId="2147483649"/>
          </pc:sldLayoutMkLst>
        </pc:sldLayoutChg>
        <pc:sldLayoutChg chg="del">
          <pc:chgData name="Roy Angel Garcia Garcia" userId="b04c16bab7d4b81d" providerId="LiveId" clId="{D83A408B-6182-4584-B003-DB244AE03E14}" dt="2023-07-03T00:16:40.148" v="150" actId="47"/>
          <pc:sldLayoutMkLst>
            <pc:docMk/>
            <pc:sldMasterMk cId="3714624633" sldId="2147483648"/>
            <pc:sldLayoutMk cId="1246138182" sldId="2147483650"/>
          </pc:sldLayoutMkLst>
        </pc:sldLayoutChg>
        <pc:sldLayoutChg chg="del">
          <pc:chgData name="Roy Angel Garcia Garcia" userId="b04c16bab7d4b81d" providerId="LiveId" clId="{D83A408B-6182-4584-B003-DB244AE03E14}" dt="2023-07-03T00:16:40.148" v="150" actId="47"/>
          <pc:sldLayoutMkLst>
            <pc:docMk/>
            <pc:sldMasterMk cId="3714624633" sldId="2147483648"/>
            <pc:sldLayoutMk cId="1464980613" sldId="2147483651"/>
          </pc:sldLayoutMkLst>
        </pc:sldLayoutChg>
        <pc:sldLayoutChg chg="del">
          <pc:chgData name="Roy Angel Garcia Garcia" userId="b04c16bab7d4b81d" providerId="LiveId" clId="{D83A408B-6182-4584-B003-DB244AE03E14}" dt="2023-07-03T00:16:40.148" v="150" actId="47"/>
          <pc:sldLayoutMkLst>
            <pc:docMk/>
            <pc:sldMasterMk cId="3714624633" sldId="2147483648"/>
            <pc:sldLayoutMk cId="1882713876" sldId="2147483652"/>
          </pc:sldLayoutMkLst>
        </pc:sldLayoutChg>
        <pc:sldLayoutChg chg="del">
          <pc:chgData name="Roy Angel Garcia Garcia" userId="b04c16bab7d4b81d" providerId="LiveId" clId="{D83A408B-6182-4584-B003-DB244AE03E14}" dt="2023-07-03T00:16:40.148" v="150" actId="47"/>
          <pc:sldLayoutMkLst>
            <pc:docMk/>
            <pc:sldMasterMk cId="3714624633" sldId="2147483648"/>
            <pc:sldLayoutMk cId="1533941990" sldId="2147483653"/>
          </pc:sldLayoutMkLst>
        </pc:sldLayoutChg>
        <pc:sldLayoutChg chg="del">
          <pc:chgData name="Roy Angel Garcia Garcia" userId="b04c16bab7d4b81d" providerId="LiveId" clId="{D83A408B-6182-4584-B003-DB244AE03E14}" dt="2023-07-03T00:16:40.148" v="150" actId="47"/>
          <pc:sldLayoutMkLst>
            <pc:docMk/>
            <pc:sldMasterMk cId="3714624633" sldId="2147483648"/>
            <pc:sldLayoutMk cId="2921987791" sldId="2147483654"/>
          </pc:sldLayoutMkLst>
        </pc:sldLayoutChg>
        <pc:sldLayoutChg chg="del">
          <pc:chgData name="Roy Angel Garcia Garcia" userId="b04c16bab7d4b81d" providerId="LiveId" clId="{D83A408B-6182-4584-B003-DB244AE03E14}" dt="2023-07-03T00:16:40.148" v="150" actId="47"/>
          <pc:sldLayoutMkLst>
            <pc:docMk/>
            <pc:sldMasterMk cId="3714624633" sldId="2147483648"/>
            <pc:sldLayoutMk cId="2901001661" sldId="2147483655"/>
          </pc:sldLayoutMkLst>
        </pc:sldLayoutChg>
        <pc:sldLayoutChg chg="del">
          <pc:chgData name="Roy Angel Garcia Garcia" userId="b04c16bab7d4b81d" providerId="LiveId" clId="{D83A408B-6182-4584-B003-DB244AE03E14}" dt="2023-07-03T00:16:40.148" v="150" actId="47"/>
          <pc:sldLayoutMkLst>
            <pc:docMk/>
            <pc:sldMasterMk cId="3714624633" sldId="2147483648"/>
            <pc:sldLayoutMk cId="57820691" sldId="2147483656"/>
          </pc:sldLayoutMkLst>
        </pc:sldLayoutChg>
        <pc:sldLayoutChg chg="del">
          <pc:chgData name="Roy Angel Garcia Garcia" userId="b04c16bab7d4b81d" providerId="LiveId" clId="{D83A408B-6182-4584-B003-DB244AE03E14}" dt="2023-07-03T00:16:40.148" v="150" actId="47"/>
          <pc:sldLayoutMkLst>
            <pc:docMk/>
            <pc:sldMasterMk cId="3714624633" sldId="2147483648"/>
            <pc:sldLayoutMk cId="1929739467" sldId="2147483657"/>
          </pc:sldLayoutMkLst>
        </pc:sldLayoutChg>
        <pc:sldLayoutChg chg="del">
          <pc:chgData name="Roy Angel Garcia Garcia" userId="b04c16bab7d4b81d" providerId="LiveId" clId="{D83A408B-6182-4584-B003-DB244AE03E14}" dt="2023-07-03T00:16:40.148" v="150" actId="47"/>
          <pc:sldLayoutMkLst>
            <pc:docMk/>
            <pc:sldMasterMk cId="3714624633" sldId="2147483648"/>
            <pc:sldLayoutMk cId="1897922902" sldId="2147483658"/>
          </pc:sldLayoutMkLst>
        </pc:sldLayoutChg>
        <pc:sldLayoutChg chg="del">
          <pc:chgData name="Roy Angel Garcia Garcia" userId="b04c16bab7d4b81d" providerId="LiveId" clId="{D83A408B-6182-4584-B003-DB244AE03E14}" dt="2023-07-03T00:16:40.148" v="150" actId="47"/>
          <pc:sldLayoutMkLst>
            <pc:docMk/>
            <pc:sldMasterMk cId="3714624633" sldId="2147483648"/>
            <pc:sldLayoutMk cId="1055439257" sldId="2147483659"/>
          </pc:sldLayoutMkLst>
        </pc:sldLayoutChg>
      </pc:sldMasterChg>
      <pc:sldMasterChg chg="delSldLayout">
        <pc:chgData name="Roy Angel Garcia Garcia" userId="b04c16bab7d4b81d" providerId="LiveId" clId="{D83A408B-6182-4584-B003-DB244AE03E14}" dt="2023-07-03T01:38:31.485" v="2782" actId="47"/>
        <pc:sldMasterMkLst>
          <pc:docMk/>
          <pc:sldMasterMk cId="1668033396" sldId="2147483660"/>
        </pc:sldMasterMkLst>
        <pc:sldLayoutChg chg="del">
          <pc:chgData name="Roy Angel Garcia Garcia" userId="b04c16bab7d4b81d" providerId="LiveId" clId="{D83A408B-6182-4584-B003-DB244AE03E14}" dt="2023-07-03T01:38:31.485" v="2782" actId="47"/>
          <pc:sldLayoutMkLst>
            <pc:docMk/>
            <pc:sldMasterMk cId="1668033396" sldId="2147483660"/>
            <pc:sldLayoutMk cId="2927023881" sldId="2147483830"/>
          </pc:sldLayoutMkLst>
        </pc:sldLayoutChg>
      </pc:sldMasterChg>
      <pc:sldMasterChg chg="del delSldLayout">
        <pc:chgData name="Roy Angel Garcia Garcia" userId="b04c16bab7d4b81d" providerId="LiveId" clId="{D83A408B-6182-4584-B003-DB244AE03E14}" dt="2023-07-03T01:16:38.971" v="2360" actId="47"/>
        <pc:sldMasterMkLst>
          <pc:docMk/>
          <pc:sldMasterMk cId="2057901055" sldId="2147483709"/>
        </pc:sldMasterMkLst>
        <pc:sldLayoutChg chg="del">
          <pc:chgData name="Roy Angel Garcia Garcia" userId="b04c16bab7d4b81d" providerId="LiveId" clId="{D83A408B-6182-4584-B003-DB244AE03E14}" dt="2023-07-03T01:16:38.971" v="2360" actId="47"/>
          <pc:sldLayoutMkLst>
            <pc:docMk/>
            <pc:sldMasterMk cId="2057901055" sldId="2147483709"/>
            <pc:sldLayoutMk cId="3630238235" sldId="2147483710"/>
          </pc:sldLayoutMkLst>
        </pc:sldLayoutChg>
        <pc:sldLayoutChg chg="del">
          <pc:chgData name="Roy Angel Garcia Garcia" userId="b04c16bab7d4b81d" providerId="LiveId" clId="{D83A408B-6182-4584-B003-DB244AE03E14}" dt="2023-07-03T01:16:38.971" v="2360" actId="47"/>
          <pc:sldLayoutMkLst>
            <pc:docMk/>
            <pc:sldMasterMk cId="2057901055" sldId="2147483709"/>
            <pc:sldLayoutMk cId="309081547" sldId="2147483711"/>
          </pc:sldLayoutMkLst>
        </pc:sldLayoutChg>
      </pc:sldMasterChg>
      <pc:sldMasterChg chg="delSp mod">
        <pc:chgData name="Roy Angel Garcia Garcia" userId="b04c16bab7d4b81d" providerId="LiveId" clId="{D83A408B-6182-4584-B003-DB244AE03E14}" dt="2023-07-03T00:42:56.567" v="1188" actId="478"/>
        <pc:sldMasterMkLst>
          <pc:docMk/>
          <pc:sldMasterMk cId="2231145131" sldId="2147483781"/>
        </pc:sldMasterMkLst>
        <pc:spChg chg="del">
          <ac:chgData name="Roy Angel Garcia Garcia" userId="b04c16bab7d4b81d" providerId="LiveId" clId="{D83A408B-6182-4584-B003-DB244AE03E14}" dt="2023-07-03T00:42:56.567" v="1188" actId="478"/>
          <ac:spMkLst>
            <pc:docMk/>
            <pc:sldMasterMk cId="2231145131" sldId="2147483781"/>
            <ac:spMk id="13" creationId="{21812C9B-C4F1-49C5-8B16-2FE27234D329}"/>
          </ac:spMkLst>
        </pc:spChg>
        <pc:spChg chg="del">
          <ac:chgData name="Roy Angel Garcia Garcia" userId="b04c16bab7d4b81d" providerId="LiveId" clId="{D83A408B-6182-4584-B003-DB244AE03E14}" dt="2023-07-03T00:42:56.567" v="1188" actId="478"/>
          <ac:spMkLst>
            <pc:docMk/>
            <pc:sldMasterMk cId="2231145131" sldId="2147483781"/>
            <ac:spMk id="15" creationId="{307625DC-754B-4896-ADAF-401C70997717}"/>
          </ac:spMkLst>
        </pc:spChg>
        <pc:spChg chg="del">
          <ac:chgData name="Roy Angel Garcia Garcia" userId="b04c16bab7d4b81d" providerId="LiveId" clId="{D83A408B-6182-4584-B003-DB244AE03E14}" dt="2023-07-03T00:42:56.567" v="1188" actId="478"/>
          <ac:spMkLst>
            <pc:docMk/>
            <pc:sldMasterMk cId="2231145131" sldId="2147483781"/>
            <ac:spMk id="17" creationId="{76FAE91E-1570-4CCB-8697-3675EF4A8732}"/>
          </ac:spMkLst>
        </pc:spChg>
        <pc:spChg chg="del">
          <ac:chgData name="Roy Angel Garcia Garcia" userId="b04c16bab7d4b81d" providerId="LiveId" clId="{D83A408B-6182-4584-B003-DB244AE03E14}" dt="2023-07-03T00:42:56.567" v="1188" actId="478"/>
          <ac:spMkLst>
            <pc:docMk/>
            <pc:sldMasterMk cId="2231145131" sldId="2147483781"/>
            <ac:spMk id="18" creationId="{FAC15065-526C-4B5B-BEB1-892A718C3AFA}"/>
          </ac:spMkLst>
        </pc:spChg>
        <pc:spChg chg="del">
          <ac:chgData name="Roy Angel Garcia Garcia" userId="b04c16bab7d4b81d" providerId="LiveId" clId="{D83A408B-6182-4584-B003-DB244AE03E14}" dt="2023-07-03T00:42:56.567" v="1188" actId="478"/>
          <ac:spMkLst>
            <pc:docMk/>
            <pc:sldMasterMk cId="2231145131" sldId="2147483781"/>
            <ac:spMk id="19" creationId="{AA197A07-68B5-4706-B796-AC2B9E3BDF4E}"/>
          </ac:spMkLst>
        </pc:spChg>
        <pc:spChg chg="del">
          <ac:chgData name="Roy Angel Garcia Garcia" userId="b04c16bab7d4b81d" providerId="LiveId" clId="{D83A408B-6182-4584-B003-DB244AE03E14}" dt="2023-07-03T00:42:56.567" v="1188" actId="478"/>
          <ac:spMkLst>
            <pc:docMk/>
            <pc:sldMasterMk cId="2231145131" sldId="2147483781"/>
            <ac:spMk id="20" creationId="{81DBD849-297F-4F9A-BEF7-60ECD498A866}"/>
          </ac:spMkLst>
        </pc:spChg>
        <pc:spChg chg="del">
          <ac:chgData name="Roy Angel Garcia Garcia" userId="b04c16bab7d4b81d" providerId="LiveId" clId="{D83A408B-6182-4584-B003-DB244AE03E14}" dt="2023-07-03T00:42:56.567" v="1188" actId="478"/>
          <ac:spMkLst>
            <pc:docMk/>
            <pc:sldMasterMk cId="2231145131" sldId="2147483781"/>
            <ac:spMk id="21" creationId="{042D39B4-024E-44C9-A16B-5286E9AA9911}"/>
          </ac:spMkLst>
        </pc:spChg>
        <pc:spChg chg="del">
          <ac:chgData name="Roy Angel Garcia Garcia" userId="b04c16bab7d4b81d" providerId="LiveId" clId="{D83A408B-6182-4584-B003-DB244AE03E14}" dt="2023-07-03T00:42:56.567" v="1188" actId="478"/>
          <ac:spMkLst>
            <pc:docMk/>
            <pc:sldMasterMk cId="2231145131" sldId="2147483781"/>
            <ac:spMk id="22" creationId="{DEBEC572-F3FD-4958-87CB-8F0026086590}"/>
          </ac:spMkLst>
        </pc:spChg>
        <pc:spChg chg="del">
          <ac:chgData name="Roy Angel Garcia Garcia" userId="b04c16bab7d4b81d" providerId="LiveId" clId="{D83A408B-6182-4584-B003-DB244AE03E14}" dt="2023-07-03T00:42:56.567" v="1188" actId="478"/>
          <ac:spMkLst>
            <pc:docMk/>
            <pc:sldMasterMk cId="2231145131" sldId="2147483781"/>
            <ac:spMk id="23" creationId="{9EF6635E-33D2-40DD-8284-62E48C402864}"/>
          </ac:spMkLst>
        </pc:spChg>
        <pc:grpChg chg="del">
          <ac:chgData name="Roy Angel Garcia Garcia" userId="b04c16bab7d4b81d" providerId="LiveId" clId="{D83A408B-6182-4584-B003-DB244AE03E14}" dt="2023-07-03T00:42:56.567" v="1188" actId="478"/>
          <ac:grpSpMkLst>
            <pc:docMk/>
            <pc:sldMasterMk cId="2231145131" sldId="2147483781"/>
            <ac:grpSpMk id="24" creationId="{4120C111-C5ED-44CF-AE07-8E7DDFB3302C}"/>
          </ac:grpSpMkLst>
        </pc:gr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3968B6-EFCA-4AA3-8EB6-AC98F2FB59CA}" type="datetimeFigureOut">
              <a:rPr lang="en-US" smtClean="0"/>
              <a:t>7/2/2023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718AAE-937B-4C0E-A184-4EB8DCCB8779}" type="slidenum">
              <a:rPr lang="en-US" smtClean="0"/>
              <a:t>‹#›</a:t>
            </a:fld>
            <a:endParaRPr lang="en-US"/>
          </a:p>
        </p:txBody>
      </p:sp>
    </p:spTree>
    <p:extLst>
      <p:ext uri="{BB962C8B-B14F-4D97-AF65-F5344CB8AC3E}">
        <p14:creationId xmlns:p14="http://schemas.microsoft.com/office/powerpoint/2010/main" val="559651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36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9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9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9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9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9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9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924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4361883" y="2213968"/>
            <a:ext cx="3483238" cy="21826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0205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1533977"/>
            <a:ext cx="7940095" cy="3790048"/>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185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1555465" y="427512"/>
            <a:ext cx="5930952" cy="6103909"/>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98549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4432131" y="1764217"/>
            <a:ext cx="3327737" cy="3329567"/>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616242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313273" y="1646041"/>
            <a:ext cx="3565454" cy="356591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682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415860" y="1736767"/>
            <a:ext cx="3360280" cy="338446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26236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1699752" y="2003368"/>
            <a:ext cx="2983880" cy="2984269"/>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7508367" y="2003368"/>
            <a:ext cx="2983881" cy="2984269"/>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73165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1058790" y="2219998"/>
            <a:ext cx="2417690" cy="2418005"/>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4633298" y="1966108"/>
            <a:ext cx="2925405" cy="2925786"/>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8715520" y="2219998"/>
            <a:ext cx="2417690" cy="2418005"/>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7010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4234511" y="1567338"/>
            <a:ext cx="1809479" cy="1809505"/>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6148567" y="1567269"/>
            <a:ext cx="1811710" cy="1809575"/>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6148567" y="3481436"/>
            <a:ext cx="1811710" cy="1809436"/>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4234511" y="3481435"/>
            <a:ext cx="1809479" cy="1809366"/>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5118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5850141" y="516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5850141" y="-5850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1108581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703533531"/>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74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1619039" y="1885269"/>
            <a:ext cx="3878368" cy="21826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50573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0-#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0337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9705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5247592" y="1624774"/>
            <a:ext cx="1695229" cy="3673508"/>
          </a:xfrm>
          <a:prstGeom prst="rect">
            <a:avLst/>
          </a:prstGeom>
          <a:pattFill prst="pct60">
            <a:fgClr>
              <a:srgbClr val="FFFFFF"/>
            </a:fgClr>
            <a:bgClr>
              <a:srgbClr val="E6E9EE"/>
            </a:bgClr>
          </a:pattFill>
        </p:spPr>
        <p:txBody>
          <a:bodyPr/>
          <a:lstStyle>
            <a:lvl1pPr>
              <a:defRPr lang="en-US" dirty="0"/>
            </a:lvl1pPr>
          </a:lstStyle>
          <a:p>
            <a:pPr lvl="0"/>
            <a:r>
              <a:rPr lang="en-US"/>
              <a:t>Drag and drop picture</a:t>
            </a:r>
          </a:p>
        </p:txBody>
      </p:sp>
    </p:spTree>
    <p:extLst>
      <p:ext uri="{BB962C8B-B14F-4D97-AF65-F5344CB8AC3E}">
        <p14:creationId xmlns:p14="http://schemas.microsoft.com/office/powerpoint/2010/main" val="12161190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64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3616154"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3" name="Picture Placeholder 15"/>
          <p:cNvSpPr>
            <a:spLocks noGrp="1"/>
          </p:cNvSpPr>
          <p:nvPr>
            <p:ph type="pic" sz="quarter" idx="11" hasCustomPrompt="1"/>
          </p:nvPr>
        </p:nvSpPr>
        <p:spPr>
          <a:xfrm>
            <a:off x="1557815"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5" name="Picture Placeholder 15"/>
          <p:cNvSpPr>
            <a:spLocks noGrp="1"/>
          </p:cNvSpPr>
          <p:nvPr>
            <p:ph type="pic" sz="quarter" idx="12" hasCustomPrompt="1"/>
          </p:nvPr>
        </p:nvSpPr>
        <p:spPr>
          <a:xfrm>
            <a:off x="5672587"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5680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0-#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5"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69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129128" y="1338738"/>
            <a:ext cx="1933745" cy="4183947"/>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4845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70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577872" y="1536516"/>
            <a:ext cx="4326916" cy="9361933"/>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81099982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827556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0" name="Picture Placeholder 29"/>
          <p:cNvSpPr>
            <a:spLocks noGrp="1"/>
          </p:cNvSpPr>
          <p:nvPr>
            <p:ph type="pic" sz="quarter" idx="11" hasCustomPrompt="1"/>
          </p:nvPr>
        </p:nvSpPr>
        <p:spPr>
          <a:xfrm>
            <a:off x="113899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11" name="Picture Placeholder 10"/>
          <p:cNvSpPr>
            <a:spLocks noGrp="1"/>
          </p:cNvSpPr>
          <p:nvPr>
            <p:ph type="pic" sz="quarter" idx="10" hasCustomPrompt="1"/>
          </p:nvPr>
        </p:nvSpPr>
        <p:spPr>
          <a:xfrm>
            <a:off x="4567925" y="2612378"/>
            <a:ext cx="3056150" cy="66124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655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72_Custom Layout">
    <p:spTree>
      <p:nvGrpSpPr>
        <p:cNvPr id="1" name=""/>
        <p:cNvGrpSpPr/>
        <p:nvPr/>
      </p:nvGrpSpPr>
      <p:grpSpPr>
        <a:xfrm>
          <a:off x="0" y="0"/>
          <a:ext cx="0" cy="0"/>
          <a:chOff x="0" y="0"/>
          <a:chExt cx="0" cy="0"/>
        </a:xfrm>
      </p:grpSpPr>
      <p:sp>
        <p:nvSpPr>
          <p:cNvPr id="44" name="Picture Placeholder 29"/>
          <p:cNvSpPr>
            <a:spLocks noGrp="1"/>
          </p:cNvSpPr>
          <p:nvPr>
            <p:ph type="pic" sz="quarter" idx="11" hasCustomPrompt="1"/>
          </p:nvPr>
        </p:nvSpPr>
        <p:spPr>
          <a:xfrm>
            <a:off x="5192148" y="1450975"/>
            <a:ext cx="1807703" cy="393382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4" name="Picture Placeholder 53"/>
          <p:cNvSpPr>
            <a:spLocks noGrp="1"/>
          </p:cNvSpPr>
          <p:nvPr>
            <p:ph type="pic" sz="quarter" idx="12" hasCustomPrompt="1"/>
          </p:nvPr>
        </p:nvSpPr>
        <p:spPr>
          <a:xfrm>
            <a:off x="3280606" y="2419668"/>
            <a:ext cx="1145391" cy="2032635"/>
          </a:xfrm>
          <a:custGeom>
            <a:avLst/>
            <a:gdLst>
              <a:gd name="connsiteX0" fmla="*/ 0 w 2291080"/>
              <a:gd name="connsiteY0" fmla="*/ 0 h 4065270"/>
              <a:gd name="connsiteX1" fmla="*/ 2291080 w 2291080"/>
              <a:gd name="connsiteY1" fmla="*/ 0 h 4065270"/>
              <a:gd name="connsiteX2" fmla="*/ 2291080 w 2291080"/>
              <a:gd name="connsiteY2" fmla="*/ 4065270 h 4065270"/>
              <a:gd name="connsiteX3" fmla="*/ 0 w 2291080"/>
              <a:gd name="connsiteY3" fmla="*/ 4065270 h 4065270"/>
            </a:gdLst>
            <a:ahLst/>
            <a:cxnLst>
              <a:cxn ang="0">
                <a:pos x="connsiteX0" y="connsiteY0"/>
              </a:cxn>
              <a:cxn ang="0">
                <a:pos x="connsiteX1" y="connsiteY1"/>
              </a:cxn>
              <a:cxn ang="0">
                <a:pos x="connsiteX2" y="connsiteY2"/>
              </a:cxn>
              <a:cxn ang="0">
                <a:pos x="connsiteX3" y="connsiteY3"/>
              </a:cxn>
            </a:cxnLst>
            <a:rect l="l" t="t" r="r" b="b"/>
            <a:pathLst>
              <a:path w="2291080" h="4065270">
                <a:moveTo>
                  <a:pt x="0" y="0"/>
                </a:moveTo>
                <a:lnTo>
                  <a:pt x="2291080" y="0"/>
                </a:lnTo>
                <a:lnTo>
                  <a:pt x="2291080" y="4065270"/>
                </a:lnTo>
                <a:lnTo>
                  <a:pt x="0" y="4065270"/>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6" name="Picture Placeholder 55"/>
          <p:cNvSpPr>
            <a:spLocks noGrp="1"/>
          </p:cNvSpPr>
          <p:nvPr>
            <p:ph type="pic" sz="quarter" idx="13" hasCustomPrompt="1"/>
          </p:nvPr>
        </p:nvSpPr>
        <p:spPr>
          <a:xfrm>
            <a:off x="7703345" y="2237185"/>
            <a:ext cx="1339199" cy="2387124"/>
          </a:xfrm>
          <a:custGeom>
            <a:avLst/>
            <a:gdLst>
              <a:gd name="connsiteX0" fmla="*/ 0 w 2678747"/>
              <a:gd name="connsiteY0" fmla="*/ 0 h 4774247"/>
              <a:gd name="connsiteX1" fmla="*/ 2678747 w 2678747"/>
              <a:gd name="connsiteY1" fmla="*/ 0 h 4774247"/>
              <a:gd name="connsiteX2" fmla="*/ 2678747 w 2678747"/>
              <a:gd name="connsiteY2" fmla="*/ 4774247 h 4774247"/>
              <a:gd name="connsiteX3" fmla="*/ 0 w 2678747"/>
              <a:gd name="connsiteY3" fmla="*/ 4774247 h 4774247"/>
            </a:gdLst>
            <a:ahLst/>
            <a:cxnLst>
              <a:cxn ang="0">
                <a:pos x="connsiteX0" y="connsiteY0"/>
              </a:cxn>
              <a:cxn ang="0">
                <a:pos x="connsiteX1" y="connsiteY1"/>
              </a:cxn>
              <a:cxn ang="0">
                <a:pos x="connsiteX2" y="connsiteY2"/>
              </a:cxn>
              <a:cxn ang="0">
                <a:pos x="connsiteX3" y="connsiteY3"/>
              </a:cxn>
            </a:cxnLst>
            <a:rect l="l" t="t" r="r" b="b"/>
            <a:pathLst>
              <a:path w="2678747" h="4774247">
                <a:moveTo>
                  <a:pt x="0" y="0"/>
                </a:moveTo>
                <a:lnTo>
                  <a:pt x="2678747" y="0"/>
                </a:lnTo>
                <a:lnTo>
                  <a:pt x="2678747" y="4774247"/>
                </a:lnTo>
                <a:lnTo>
                  <a:pt x="0" y="4774247"/>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7695522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15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14:bounceEnd="66667">
                                          <p:cBhvr additive="base">
                                            <p:cTn id="11" dur="1500" fill="hold"/>
                                            <p:tgtEl>
                                              <p:spTgt spid="5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14:bounceEnd="66667">
                                          <p:cBhvr additive="base">
                                            <p:cTn id="15" dur="15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500" fill="hold"/>
                                            <p:tgtEl>
                                              <p:spTgt spid="44"/>
                                            </p:tgtEl>
                                            <p:attrNameLst>
                                              <p:attrName>ppt_x</p:attrName>
                                            </p:attrNameLst>
                                          </p:cBhvr>
                                          <p:tavLst>
                                            <p:tav tm="0">
                                              <p:val>
                                                <p:strVal val="#ppt_x"/>
                                              </p:val>
                                            </p:tav>
                                            <p:tav tm="100000">
                                              <p:val>
                                                <p:strVal val="#ppt_x"/>
                                              </p:val>
                                            </p:tav>
                                          </p:tavLst>
                                        </p:anim>
                                        <p:anim calcmode="lin" valueType="num">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500" fill="hold"/>
                                            <p:tgtEl>
                                              <p:spTgt spid="54"/>
                                            </p:tgtEl>
                                            <p:attrNameLst>
                                              <p:attrName>ppt_x</p:attrName>
                                            </p:attrNameLst>
                                          </p:cBhvr>
                                          <p:tavLst>
                                            <p:tav tm="0">
                                              <p:val>
                                                <p:strVal val="#ppt_x"/>
                                              </p:val>
                                            </p:tav>
                                            <p:tav tm="100000">
                                              <p:val>
                                                <p:strVal val="#ppt_x"/>
                                              </p:val>
                                            </p:tav>
                                          </p:tavLst>
                                        </p:anim>
                                        <p:anim calcmode="lin" valueType="num">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500" fill="hold"/>
                                            <p:tgtEl>
                                              <p:spTgt spid="56"/>
                                            </p:tgtEl>
                                            <p:attrNameLst>
                                              <p:attrName>ppt_x</p:attrName>
                                            </p:attrNameLst>
                                          </p:cBhvr>
                                          <p:tavLst>
                                            <p:tav tm="0">
                                              <p:val>
                                                <p:strVal val="#ppt_x"/>
                                              </p:val>
                                            </p:tav>
                                            <p:tav tm="100000">
                                              <p:val>
                                                <p:strVal val="#ppt_x"/>
                                              </p:val>
                                            </p:tav>
                                          </p:tavLst>
                                        </p:anim>
                                        <p:anim calcmode="lin" valueType="num">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4361883" y="2213968"/>
            <a:ext cx="3483238" cy="21826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7699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74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1619039" y="1885269"/>
            <a:ext cx="3878368" cy="21826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88358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0-#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4577536" y="4183563"/>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2130908" y="27914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315720" y="1400109"/>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1380268" y="4834086"/>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17" name="Picture Placeholder 15"/>
          <p:cNvSpPr>
            <a:spLocks noGrp="1"/>
          </p:cNvSpPr>
          <p:nvPr>
            <p:ph type="pic" sz="quarter" idx="14" hasCustomPrompt="1"/>
          </p:nvPr>
        </p:nvSpPr>
        <p:spPr>
          <a:xfrm>
            <a:off x="-1010007" y="3422821"/>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1408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17"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4577536" y="4183563"/>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2130908" y="27914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315720" y="1400109"/>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1380268" y="4834086"/>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17" name="Picture Placeholder 15"/>
          <p:cNvSpPr>
            <a:spLocks noGrp="1"/>
          </p:cNvSpPr>
          <p:nvPr>
            <p:ph type="pic" sz="quarter" idx="14" hasCustomPrompt="1"/>
          </p:nvPr>
        </p:nvSpPr>
        <p:spPr>
          <a:xfrm>
            <a:off x="-1010007" y="3422821"/>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21949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17"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7228910" y="247521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7228910" y="2113507"/>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7228910" y="17518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7228910" y="1390097"/>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218485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1.85185E-6 L 3.40711E-6 0.08669 " pathEditMode="relative" rAng="0" ptsTypes="AA">
                                      <p:cBhvr>
                                        <p:cTn id="9" dur="1000" spd="-100000" fill="hold"/>
                                        <p:tgtEl>
                                          <p:spTgt spid="41"/>
                                        </p:tgtEl>
                                        <p:attrNameLst>
                                          <p:attrName>ppt_x</p:attrName>
                                          <p:attrName>ppt_y</p:attrName>
                                        </p:attrNameLst>
                                      </p:cBhvr>
                                      <p:rCtr x="0" y="4329"/>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69 " pathEditMode="relative" rAng="0" ptsTypes="AA">
                                      <p:cBhvr>
                                        <p:cTn id="19" dur="1000" spd="-100000" fill="hold"/>
                                        <p:tgtEl>
                                          <p:spTgt spid="43"/>
                                        </p:tgtEl>
                                        <p:attrNameLst>
                                          <p:attrName>ppt_x</p:attrName>
                                          <p:attrName>ppt_y</p:attrName>
                                        </p:attrNameLst>
                                      </p:cBhvr>
                                      <p:rCtr x="0" y="4329"/>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3048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6096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9144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39147420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866560" y="1401827"/>
            <a:ext cx="3319272" cy="2849026"/>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4436365"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8006170"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25196578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4789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3783356"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3783356"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4789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985737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6125861"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07887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9188792"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62375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2441258"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4882515"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7323771" y="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9765028" y="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0"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2441258"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4882515"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9765028" y="2291715"/>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0"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4882515"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7323771" y="458343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9765028" y="458343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6439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0"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2033984"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6101951"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8135934" y="-1"/>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10169919" y="-1"/>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2033984"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4067968"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6101951"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10169919" y="1717713"/>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0"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2033984"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6101951"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8135934" y="3435426"/>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0"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4067968"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6101951"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10169919" y="5153139"/>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1720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114962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315733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165035"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17273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918044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8956632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7228910" y="247521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7228910" y="2113507"/>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7228910" y="17518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7228910" y="1390097"/>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28978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1.85185E-6 L 3.40711E-6 0.08669 " pathEditMode="relative" rAng="0" ptsTypes="AA">
                                      <p:cBhvr>
                                        <p:cTn id="9" dur="1000" spd="-100000" fill="hold"/>
                                        <p:tgtEl>
                                          <p:spTgt spid="41"/>
                                        </p:tgtEl>
                                        <p:attrNameLst>
                                          <p:attrName>ppt_x</p:attrName>
                                          <p:attrName>ppt_y</p:attrName>
                                        </p:attrNameLst>
                                      </p:cBhvr>
                                      <p:rCtr x="0" y="4329"/>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69 " pathEditMode="relative" rAng="0" ptsTypes="AA">
                                      <p:cBhvr>
                                        <p:cTn id="19" dur="1000" spd="-100000" fill="hold"/>
                                        <p:tgtEl>
                                          <p:spTgt spid="43"/>
                                        </p:tgtEl>
                                        <p:attrNameLst>
                                          <p:attrName>ppt_x</p:attrName>
                                          <p:attrName>ppt_y</p:attrName>
                                        </p:attrNameLst>
                                      </p:cBhvr>
                                      <p:rCtr x="0" y="4329"/>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058679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7593872"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460094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608026"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0103459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7593871"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4600948"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608025"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0830811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4600947"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608024"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2009396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62738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365537"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81004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826987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251252"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2192000"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81003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10545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5120450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1801959" y="1007164"/>
            <a:ext cx="3924233" cy="476415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7896894"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5845460"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845460"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853164"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0859508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2849528" y="1711570"/>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76297114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6090969"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463411"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7355450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6381903" y="1989641"/>
            <a:ext cx="2571847" cy="3541908"/>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55164230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1559699"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4849847"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8139997" y="1721223"/>
            <a:ext cx="2944478" cy="1640541"/>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81451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3048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6096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9144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66802145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33614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2659942"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4983739"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7307537" y="1481328"/>
            <a:ext cx="2224520" cy="1880437"/>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963133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21269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1100787"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4429341"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7757895"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1100787"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4429341"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7757895"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1100787"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4429341"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7757895"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10415822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51309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3341648"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6170205"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899876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51309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3341648"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6170205"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899876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51309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3341648"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6170205"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899876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183030016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6475550"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6475550"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401515124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131447912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761865"/>
            <a:ext cx="2482837" cy="33528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8576399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605183"/>
            <a:ext cx="2482837" cy="4462577"/>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7846800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224411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4859384"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747464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77096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49484"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355960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6169733"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877985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48219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686492"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3510007"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6333521"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9157035"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975203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866560" y="1401827"/>
            <a:ext cx="3319272" cy="2849026"/>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4436365"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8006170"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25105845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703761"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4661729"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7619697" y="2024522"/>
            <a:ext cx="2841651" cy="1773534"/>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99085610"/>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941171"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568282"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6195393"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8822504"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630548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2205030"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4832141"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7459252"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593232431"/>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820163"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6258464"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912675421"/>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470586" y="443753"/>
            <a:ext cx="8812305" cy="5607424"/>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500058346"/>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3245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28788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4789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3783356"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3783356"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4789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954399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6125861"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89750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9188792"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28404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2441258"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4882515"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7323771" y="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9765028" y="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0"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2441258"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4882515"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9765028" y="2291715"/>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0"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4882515"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7323771" y="458343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9765028" y="458343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76739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929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0"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2033984"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6101951"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8135934" y="-1"/>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10169919" y="-1"/>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2033984"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4067968"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6101951"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10169919" y="1717713"/>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0"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2033984"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6101951"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8135934" y="3435426"/>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0"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4067968"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6101951"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10169919" y="5153139"/>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58201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114962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315733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165035"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17273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918044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0667111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058679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7593872"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460094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608026"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678574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7593871"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4600948"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608025"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615315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4600947"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608024"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962701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62738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365537"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81004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8288957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251252"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2192000"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81003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10545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5983196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1801959" y="1007164"/>
            <a:ext cx="3924233" cy="476415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7896894"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5845460"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845460"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853164"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1121010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2849528" y="1711570"/>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289184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6090969"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463411"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299820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8207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6381903" y="1989641"/>
            <a:ext cx="2571847" cy="3541908"/>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7786655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1559699"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4849847"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8139997" y="1721223"/>
            <a:ext cx="2944478" cy="1640541"/>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4728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33614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2659942"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4983739"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7307537" y="1481328"/>
            <a:ext cx="2224520" cy="1880437"/>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963133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8871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1100787"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4429341"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7757895"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1100787"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4429341"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7757895"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1100787"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4429341"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7757895"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30287684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51309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3341648"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6170205"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899876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51309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3341648"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6170205"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899876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51309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3341648"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6170205"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899876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2907909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6475550"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6475550"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1676375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14570716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761865"/>
            <a:ext cx="2482837" cy="33528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55587487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605183"/>
            <a:ext cx="2482837" cy="4462577"/>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5628647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224411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4859384"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747464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9076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5247592" y="1624774"/>
            <a:ext cx="1695229" cy="3673508"/>
          </a:xfrm>
          <a:prstGeom prst="rect">
            <a:avLst/>
          </a:prstGeom>
          <a:pattFill prst="pct60">
            <a:fgClr>
              <a:srgbClr val="FFFFFF"/>
            </a:fgClr>
            <a:bgClr>
              <a:srgbClr val="E6E9EE"/>
            </a:bgClr>
          </a:pattFill>
        </p:spPr>
        <p:txBody>
          <a:bodyPr/>
          <a:lstStyle>
            <a:lvl1pPr>
              <a:defRPr lang="en-US" dirty="0"/>
            </a:lvl1pPr>
          </a:lstStyle>
          <a:p>
            <a:pPr lvl="0"/>
            <a:r>
              <a:rPr lang="en-US"/>
              <a:t>Drag and drop picture</a:t>
            </a:r>
          </a:p>
        </p:txBody>
      </p:sp>
    </p:spTree>
    <p:extLst>
      <p:ext uri="{BB962C8B-B14F-4D97-AF65-F5344CB8AC3E}">
        <p14:creationId xmlns:p14="http://schemas.microsoft.com/office/powerpoint/2010/main" val="38705222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49484"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355960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6169733"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877985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8435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686492"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3510007"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6333521"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9157035"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106541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703761"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4661729"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7619697" y="2024522"/>
            <a:ext cx="2841651" cy="1773534"/>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660426011"/>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941171"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568282"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6195393"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8822504"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6279313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2205030"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4832141"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7459252"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758384568"/>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820163"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6258464"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476480258"/>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470586" y="443753"/>
            <a:ext cx="8812305" cy="5607424"/>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352662066"/>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2515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330152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845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64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3616154"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3" name="Picture Placeholder 15"/>
          <p:cNvSpPr>
            <a:spLocks noGrp="1"/>
          </p:cNvSpPr>
          <p:nvPr>
            <p:ph type="pic" sz="quarter" idx="11" hasCustomPrompt="1"/>
          </p:nvPr>
        </p:nvSpPr>
        <p:spPr>
          <a:xfrm>
            <a:off x="1557815"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5" name="Picture Placeholder 15"/>
          <p:cNvSpPr>
            <a:spLocks noGrp="1"/>
          </p:cNvSpPr>
          <p:nvPr>
            <p:ph type="pic" sz="quarter" idx="12" hasCustomPrompt="1"/>
          </p:nvPr>
        </p:nvSpPr>
        <p:spPr>
          <a:xfrm>
            <a:off x="5672587"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404965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0-#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5"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0" y="0"/>
            <a:ext cx="12192000" cy="6858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8066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781742" y="647700"/>
            <a:ext cx="10628516" cy="55245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21187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781742" y="647700"/>
            <a:ext cx="5314258"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p:nvPr>
        </p:nvSpPr>
        <p:spPr>
          <a:xfrm>
            <a:off x="6096001" y="3429000"/>
            <a:ext cx="2638804" cy="27432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8734804" y="647700"/>
            <a:ext cx="2675454" cy="27813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8547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3677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D8B4229-4B33-4A0A-AF4B-FF49C5161567}"/>
              </a:ext>
            </a:extLst>
          </p:cNvPr>
          <p:cNvSpPr>
            <a:spLocks noGrp="1"/>
          </p:cNvSpPr>
          <p:nvPr>
            <p:ph type="pic" sz="quarter" idx="13"/>
          </p:nvPr>
        </p:nvSpPr>
        <p:spPr>
          <a:xfrm>
            <a:off x="6096000" y="647700"/>
            <a:ext cx="6096000" cy="5524500"/>
          </a:xfrm>
          <a:custGeom>
            <a:avLst/>
            <a:gdLst>
              <a:gd name="connsiteX0" fmla="*/ 2264824 w 12193588"/>
              <a:gd name="connsiteY0" fmla="*/ 0 h 11049000"/>
              <a:gd name="connsiteX1" fmla="*/ 12193588 w 12193588"/>
              <a:gd name="connsiteY1" fmla="*/ 0 h 11049000"/>
              <a:gd name="connsiteX2" fmla="*/ 12193588 w 12193588"/>
              <a:gd name="connsiteY2" fmla="*/ 11049000 h 11049000"/>
              <a:gd name="connsiteX3" fmla="*/ 2264824 w 12193588"/>
              <a:gd name="connsiteY3" fmla="*/ 11049000 h 11049000"/>
              <a:gd name="connsiteX4" fmla="*/ 0 w 12193588"/>
              <a:gd name="connsiteY4" fmla="*/ 5524500 h 1104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88" h="11049000">
                <a:moveTo>
                  <a:pt x="2264824" y="0"/>
                </a:moveTo>
                <a:lnTo>
                  <a:pt x="12193588" y="0"/>
                </a:lnTo>
                <a:lnTo>
                  <a:pt x="12193588" y="11049000"/>
                </a:lnTo>
                <a:lnTo>
                  <a:pt x="2264824" y="11049000"/>
                </a:lnTo>
                <a:lnTo>
                  <a:pt x="0" y="5524500"/>
                </a:lnTo>
                <a:close/>
              </a:path>
            </a:pathLst>
          </a:custGeom>
          <a:pattFill prst="pct60">
            <a:fgClr>
              <a:schemeClr val="bg1"/>
            </a:fgClr>
            <a:bgClr>
              <a:schemeClr val="bg1">
                <a:lumMod val="85000"/>
              </a:schemeClr>
            </a:bgClr>
          </a:pattFill>
          <a:effectLst>
            <a:outerShdw blurRad="711200" dist="863600" dir="10800000" sx="94000" sy="94000" algn="r" rotWithShape="0">
              <a:schemeClr val="accent1">
                <a:lumMod val="50000"/>
                <a:alpha val="63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2251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300" fill="hold"/>
                                        <p:tgtEl>
                                          <p:spTgt spid="12"/>
                                        </p:tgtEl>
                                        <p:attrNameLst>
                                          <p:attrName>ppt_x</p:attrName>
                                        </p:attrNameLst>
                                      </p:cBhvr>
                                      <p:tavLst>
                                        <p:tav tm="0">
                                          <p:val>
                                            <p:strVal val="1+#ppt_w/2"/>
                                          </p:val>
                                        </p:tav>
                                        <p:tav tm="100000">
                                          <p:val>
                                            <p:strVal val="#ppt_x"/>
                                          </p:val>
                                        </p:tav>
                                      </p:tavLst>
                                    </p:anim>
                                    <p:anim calcmode="lin" valueType="num">
                                      <p:cBhvr additive="base">
                                        <p:cTn id="8" dur="13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9ECCF-26E4-460B-B63D-0178A5C20500}"/>
              </a:ext>
            </a:extLst>
          </p:cNvPr>
          <p:cNvSpPr/>
          <p:nvPr/>
        </p:nvSpPr>
        <p:spPr>
          <a:xfrm>
            <a:off x="781742" y="647700"/>
            <a:ext cx="10628516" cy="5524500"/>
          </a:xfrm>
          <a:prstGeom prst="rect">
            <a:avLst/>
          </a:prstGeom>
          <a:solidFill>
            <a:schemeClr val="tx1">
              <a:lumMod val="90000"/>
              <a:lumOff val="10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838886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8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8050782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0301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69400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69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129128" y="1338738"/>
            <a:ext cx="1933745" cy="4183947"/>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41958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6111949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416709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270108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315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5EDC9F4-A7C4-4676-AB6E-7148F8580972}"/>
              </a:ext>
            </a:extLst>
          </p:cNvPr>
          <p:cNvSpPr>
            <a:spLocks noGrp="1"/>
          </p:cNvSpPr>
          <p:nvPr>
            <p:ph type="pic" sz="quarter" idx="16"/>
          </p:nvPr>
        </p:nvSpPr>
        <p:spPr>
          <a:xfrm>
            <a:off x="0" y="0"/>
            <a:ext cx="12192000" cy="6858000"/>
          </a:xfrm>
          <a:custGeom>
            <a:avLst/>
            <a:gdLst>
              <a:gd name="connsiteX0" fmla="*/ 0 w 22823488"/>
              <a:gd name="connsiteY0" fmla="*/ 0 h 13716000"/>
              <a:gd name="connsiteX1" fmla="*/ 22823488 w 22823488"/>
              <a:gd name="connsiteY1" fmla="*/ 0 h 13716000"/>
              <a:gd name="connsiteX2" fmla="*/ 22823488 w 22823488"/>
              <a:gd name="connsiteY2" fmla="*/ 13716000 h 13716000"/>
              <a:gd name="connsiteX3" fmla="*/ 0 w 22823488"/>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2823488" h="13716000">
                <a:moveTo>
                  <a:pt x="0" y="0"/>
                </a:moveTo>
                <a:lnTo>
                  <a:pt x="22823488" y="0"/>
                </a:lnTo>
                <a:lnTo>
                  <a:pt x="22823488"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2991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B948602-5320-4DCD-94A3-2CB80716ED1F}"/>
              </a:ext>
            </a:extLst>
          </p:cNvPr>
          <p:cNvSpPr>
            <a:spLocks noGrp="1"/>
          </p:cNvSpPr>
          <p:nvPr>
            <p:ph type="pic" sz="quarter" idx="16"/>
          </p:nvPr>
        </p:nvSpPr>
        <p:spPr>
          <a:xfrm>
            <a:off x="781743" y="647700"/>
            <a:ext cx="5314258"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383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B948602-5320-4DCD-94A3-2CB80716ED1F}"/>
              </a:ext>
            </a:extLst>
          </p:cNvPr>
          <p:cNvSpPr>
            <a:spLocks noGrp="1"/>
          </p:cNvSpPr>
          <p:nvPr>
            <p:ph type="pic" sz="quarter" idx="16"/>
          </p:nvPr>
        </p:nvSpPr>
        <p:spPr>
          <a:xfrm>
            <a:off x="781743" y="647700"/>
            <a:ext cx="10628516"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75949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0F4C81-9939-41D0-86EF-EA52E53D1D3D}"/>
              </a:ext>
            </a:extLst>
          </p:cNvPr>
          <p:cNvSpPr>
            <a:spLocks noGrp="1"/>
          </p:cNvSpPr>
          <p:nvPr>
            <p:ph type="pic" sz="quarter" idx="16"/>
          </p:nvPr>
        </p:nvSpPr>
        <p:spPr>
          <a:xfrm>
            <a:off x="4827269" y="1119808"/>
            <a:ext cx="2537461" cy="2537791"/>
          </a:xfrm>
          <a:custGeom>
            <a:avLst/>
            <a:gdLst>
              <a:gd name="connsiteX0" fmla="*/ 2537791 w 5075582"/>
              <a:gd name="connsiteY0" fmla="*/ 0 h 5075582"/>
              <a:gd name="connsiteX1" fmla="*/ 5075582 w 5075582"/>
              <a:gd name="connsiteY1" fmla="*/ 2537791 h 5075582"/>
              <a:gd name="connsiteX2" fmla="*/ 2537791 w 5075582"/>
              <a:gd name="connsiteY2" fmla="*/ 5075582 h 5075582"/>
              <a:gd name="connsiteX3" fmla="*/ 0 w 5075582"/>
              <a:gd name="connsiteY3" fmla="*/ 2537791 h 5075582"/>
              <a:gd name="connsiteX4" fmla="*/ 2537791 w 5075582"/>
              <a:gd name="connsiteY4" fmla="*/ 0 h 507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582" h="5075582">
                <a:moveTo>
                  <a:pt x="2537791" y="0"/>
                </a:moveTo>
                <a:cubicBezTo>
                  <a:pt x="3939374" y="0"/>
                  <a:pt x="5075582" y="1136208"/>
                  <a:pt x="5075582" y="2537791"/>
                </a:cubicBezTo>
                <a:cubicBezTo>
                  <a:pt x="5075582" y="3939374"/>
                  <a:pt x="3939374" y="5075582"/>
                  <a:pt x="2537791" y="5075582"/>
                </a:cubicBezTo>
                <a:cubicBezTo>
                  <a:pt x="1136208" y="5075582"/>
                  <a:pt x="0" y="3939374"/>
                  <a:pt x="0" y="2537791"/>
                </a:cubicBezTo>
                <a:cubicBezTo>
                  <a:pt x="0" y="1136208"/>
                  <a:pt x="1136208" y="0"/>
                  <a:pt x="25377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909354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0EE7DA-954F-470F-B4FB-970B10427B29}"/>
              </a:ext>
            </a:extLst>
          </p:cNvPr>
          <p:cNvSpPr>
            <a:spLocks noGrp="1"/>
          </p:cNvSpPr>
          <p:nvPr>
            <p:ph type="pic" sz="quarter" idx="16"/>
          </p:nvPr>
        </p:nvSpPr>
        <p:spPr>
          <a:xfrm>
            <a:off x="4526197" y="1082616"/>
            <a:ext cx="3139606" cy="4692770"/>
          </a:xfrm>
          <a:custGeom>
            <a:avLst/>
            <a:gdLst>
              <a:gd name="connsiteX0" fmla="*/ 0 w 6280030"/>
              <a:gd name="connsiteY0" fmla="*/ 0 h 9385539"/>
              <a:gd name="connsiteX1" fmla="*/ 6280030 w 6280030"/>
              <a:gd name="connsiteY1" fmla="*/ 0 h 9385539"/>
              <a:gd name="connsiteX2" fmla="*/ 6280030 w 6280030"/>
              <a:gd name="connsiteY2" fmla="*/ 9385539 h 9385539"/>
              <a:gd name="connsiteX3" fmla="*/ 0 w 6280030"/>
              <a:gd name="connsiteY3" fmla="*/ 9385539 h 9385539"/>
            </a:gdLst>
            <a:ahLst/>
            <a:cxnLst>
              <a:cxn ang="0">
                <a:pos x="connsiteX0" y="connsiteY0"/>
              </a:cxn>
              <a:cxn ang="0">
                <a:pos x="connsiteX1" y="connsiteY1"/>
              </a:cxn>
              <a:cxn ang="0">
                <a:pos x="connsiteX2" y="connsiteY2"/>
              </a:cxn>
              <a:cxn ang="0">
                <a:pos x="connsiteX3" y="connsiteY3"/>
              </a:cxn>
            </a:cxnLst>
            <a:rect l="l" t="t" r="r" b="b"/>
            <a:pathLst>
              <a:path w="6280030" h="9385539">
                <a:moveTo>
                  <a:pt x="0" y="0"/>
                </a:moveTo>
                <a:lnTo>
                  <a:pt x="6280030" y="0"/>
                </a:lnTo>
                <a:lnTo>
                  <a:pt x="6280030" y="9385539"/>
                </a:lnTo>
                <a:lnTo>
                  <a:pt x="0" y="9385539"/>
                </a:lnTo>
                <a:close/>
              </a:path>
            </a:pathLst>
          </a:custGeom>
          <a:pattFill prst="pct60">
            <a:fgClr>
              <a:schemeClr val="bg1"/>
            </a:fgClr>
            <a:bgClr>
              <a:schemeClr val="bg1">
                <a:lumMod val="85000"/>
              </a:schemeClr>
            </a:bgClr>
          </a:pattFill>
          <a:effectLst>
            <a:outerShdw dist="266700" dir="2700000" algn="tl" rotWithShape="0">
              <a:prstClr val="black">
                <a:alpha val="23000"/>
              </a:prst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44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5.55112E-17 0 L -0.02246 -0.05093 " pathEditMode="relative" rAng="0" ptsTypes="AA">
                                      <p:cBhvr>
                                        <p:cTn id="6" dur="2000" fill="hold"/>
                                        <p:tgtEl>
                                          <p:spTgt spid="4"/>
                                        </p:tgtEl>
                                        <p:attrNameLst>
                                          <p:attrName>ppt_x</p:attrName>
                                          <p:attrName>ppt_y</p:attrName>
                                        </p:attrNameLst>
                                      </p:cBhvr>
                                      <p:rCtr x="-1126" y="-2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B2A7E9-3614-483C-A98C-8ECE0BE80B01}"/>
              </a:ext>
            </a:extLst>
          </p:cNvPr>
          <p:cNvSpPr>
            <a:spLocks noGrp="1"/>
          </p:cNvSpPr>
          <p:nvPr>
            <p:ph type="pic" sz="quarter" idx="16"/>
          </p:nvPr>
        </p:nvSpPr>
        <p:spPr>
          <a:xfrm>
            <a:off x="781742" y="647700"/>
            <a:ext cx="10628516" cy="5524500"/>
          </a:xfrm>
          <a:custGeom>
            <a:avLst/>
            <a:gdLst>
              <a:gd name="connsiteX0" fmla="*/ 0 w 21259800"/>
              <a:gd name="connsiteY0" fmla="*/ 0 h 11049000"/>
              <a:gd name="connsiteX1" fmla="*/ 21259800 w 21259800"/>
              <a:gd name="connsiteY1" fmla="*/ 0 h 11049000"/>
              <a:gd name="connsiteX2" fmla="*/ 21259800 w 21259800"/>
              <a:gd name="connsiteY2" fmla="*/ 11049000 h 11049000"/>
              <a:gd name="connsiteX3" fmla="*/ 0 w 212598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21259800" h="11049000">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69464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0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577872" y="1536516"/>
            <a:ext cx="4326916" cy="9361933"/>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6061620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B2A7E9-3614-483C-A98C-8ECE0BE80B01}"/>
              </a:ext>
            </a:extLst>
          </p:cNvPr>
          <p:cNvSpPr>
            <a:spLocks noGrp="1"/>
          </p:cNvSpPr>
          <p:nvPr>
            <p:ph type="pic" sz="quarter" idx="16"/>
          </p:nvPr>
        </p:nvSpPr>
        <p:spPr>
          <a:xfrm>
            <a:off x="3616788" y="647700"/>
            <a:ext cx="7793470" cy="5524500"/>
          </a:xfrm>
          <a:custGeom>
            <a:avLst/>
            <a:gdLst>
              <a:gd name="connsiteX0" fmla="*/ 0 w 21259800"/>
              <a:gd name="connsiteY0" fmla="*/ 0 h 11049000"/>
              <a:gd name="connsiteX1" fmla="*/ 21259800 w 21259800"/>
              <a:gd name="connsiteY1" fmla="*/ 0 h 11049000"/>
              <a:gd name="connsiteX2" fmla="*/ 21259800 w 21259800"/>
              <a:gd name="connsiteY2" fmla="*/ 11049000 h 11049000"/>
              <a:gd name="connsiteX3" fmla="*/ 0 w 212598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21259800" h="11049000">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27119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900" fill="hold"/>
                                        <p:tgtEl>
                                          <p:spTgt spid="4"/>
                                        </p:tgtEl>
                                        <p:attrNameLst>
                                          <p:attrName>ppt_x</p:attrName>
                                        </p:attrNameLst>
                                      </p:cBhvr>
                                      <p:tavLst>
                                        <p:tav tm="0">
                                          <p:val>
                                            <p:strVal val="0-#ppt_w/2"/>
                                          </p:val>
                                        </p:tav>
                                        <p:tav tm="100000">
                                          <p:val>
                                            <p:strVal val="#ppt_x"/>
                                          </p:val>
                                        </p:tav>
                                      </p:tavLst>
                                    </p:anim>
                                    <p:anim calcmode="lin" valueType="num">
                                      <p:cBhvr additive="base">
                                        <p:cTn id="8" dur="19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D2B06C0-CBE8-405B-8A49-1EDA08527EB6}"/>
              </a:ext>
            </a:extLst>
          </p:cNvPr>
          <p:cNvSpPr>
            <a:spLocks noGrp="1"/>
          </p:cNvSpPr>
          <p:nvPr>
            <p:ph type="pic" sz="quarter" idx="16"/>
          </p:nvPr>
        </p:nvSpPr>
        <p:spPr>
          <a:xfrm>
            <a:off x="1566817" y="1035169"/>
            <a:ext cx="3476803" cy="4917057"/>
          </a:xfrm>
          <a:custGeom>
            <a:avLst/>
            <a:gdLst>
              <a:gd name="connsiteX0" fmla="*/ 0 w 10629900"/>
              <a:gd name="connsiteY0" fmla="*/ 0 h 13715999"/>
              <a:gd name="connsiteX1" fmla="*/ 10629900 w 10629900"/>
              <a:gd name="connsiteY1" fmla="*/ 0 h 13715999"/>
              <a:gd name="connsiteX2" fmla="*/ 10629900 w 10629900"/>
              <a:gd name="connsiteY2" fmla="*/ 13715999 h 13715999"/>
              <a:gd name="connsiteX3" fmla="*/ 0 w 1062990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0629900" h="13715999">
                <a:moveTo>
                  <a:pt x="0" y="0"/>
                </a:moveTo>
                <a:lnTo>
                  <a:pt x="10629900" y="0"/>
                </a:lnTo>
                <a:lnTo>
                  <a:pt x="10629900" y="13715999"/>
                </a:lnTo>
                <a:lnTo>
                  <a:pt x="0" y="137159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49546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B13DB9B-D378-4E6B-8FA4-452DF397F209}"/>
              </a:ext>
            </a:extLst>
          </p:cNvPr>
          <p:cNvSpPr>
            <a:spLocks noGrp="1"/>
          </p:cNvSpPr>
          <p:nvPr>
            <p:ph type="pic" sz="quarter" idx="16"/>
          </p:nvPr>
        </p:nvSpPr>
        <p:spPr>
          <a:xfrm>
            <a:off x="6096000" y="-1"/>
            <a:ext cx="5314258" cy="6858000"/>
          </a:xfrm>
          <a:custGeom>
            <a:avLst/>
            <a:gdLst>
              <a:gd name="connsiteX0" fmla="*/ 0 w 10629900"/>
              <a:gd name="connsiteY0" fmla="*/ 0 h 13715999"/>
              <a:gd name="connsiteX1" fmla="*/ 10629900 w 10629900"/>
              <a:gd name="connsiteY1" fmla="*/ 0 h 13715999"/>
              <a:gd name="connsiteX2" fmla="*/ 10629900 w 10629900"/>
              <a:gd name="connsiteY2" fmla="*/ 13715999 h 13715999"/>
              <a:gd name="connsiteX3" fmla="*/ 0 w 1062990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0629900" h="13715999">
                <a:moveTo>
                  <a:pt x="0" y="0"/>
                </a:moveTo>
                <a:lnTo>
                  <a:pt x="10629900" y="0"/>
                </a:lnTo>
                <a:lnTo>
                  <a:pt x="10629900" y="13715999"/>
                </a:lnTo>
                <a:lnTo>
                  <a:pt x="0" y="137159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78960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9934336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589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70767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5664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9ECCF-26E4-460B-B63D-0178A5C20500}"/>
              </a:ext>
            </a:extLst>
          </p:cNvPr>
          <p:cNvSpPr/>
          <p:nvPr userDrawn="1"/>
        </p:nvSpPr>
        <p:spPr>
          <a:xfrm>
            <a:off x="781742" y="647700"/>
            <a:ext cx="10628516" cy="5524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353903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9BE362C5-03AE-447C-8B47-3D5F40463679}"/>
              </a:ext>
            </a:extLst>
          </p:cNvPr>
          <p:cNvSpPr>
            <a:spLocks noGrp="1"/>
          </p:cNvSpPr>
          <p:nvPr>
            <p:ph type="pic" sz="quarter" idx="15"/>
          </p:nvPr>
        </p:nvSpPr>
        <p:spPr>
          <a:xfrm>
            <a:off x="0" y="0"/>
            <a:ext cx="12192000"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4064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par>
                                <p:cTn id="9" presetID="6" presetClass="emph" presetSubtype="0" accel="100000" fill="hold" grpId="1" nodeType="withEffect">
                                  <p:stCondLst>
                                    <p:cond delay="2000"/>
                                  </p:stCondLst>
                                  <p:childTnLst>
                                    <p:animScale>
                                      <p:cBhvr>
                                        <p:cTn id="10" dur="500" fill="hold"/>
                                        <p:tgtEl>
                                          <p:spTgt spid="2"/>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227423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827556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0" name="Picture Placeholder 29"/>
          <p:cNvSpPr>
            <a:spLocks noGrp="1"/>
          </p:cNvSpPr>
          <p:nvPr>
            <p:ph type="pic" sz="quarter" idx="11" hasCustomPrompt="1"/>
          </p:nvPr>
        </p:nvSpPr>
        <p:spPr>
          <a:xfrm>
            <a:off x="113899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11" name="Picture Placeholder 10"/>
          <p:cNvSpPr>
            <a:spLocks noGrp="1"/>
          </p:cNvSpPr>
          <p:nvPr>
            <p:ph type="pic" sz="quarter" idx="10" hasCustomPrompt="1"/>
          </p:nvPr>
        </p:nvSpPr>
        <p:spPr>
          <a:xfrm>
            <a:off x="4567925" y="2612378"/>
            <a:ext cx="3056150" cy="66124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74226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9529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5045080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6091625" y="495300"/>
            <a:ext cx="5604345" cy="587098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931296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9507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740" y="0"/>
            <a:ext cx="12341479" cy="6858000"/>
          </a:xfrm>
          <a:prstGeom prst="rect">
            <a:avLst/>
          </a:prstGeom>
        </p:spPr>
      </p:pic>
    </p:spTree>
    <p:extLst>
      <p:ext uri="{BB962C8B-B14F-4D97-AF65-F5344CB8AC3E}">
        <p14:creationId xmlns:p14="http://schemas.microsoft.com/office/powerpoint/2010/main" val="10096544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2499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4140576" y="1473322"/>
            <a:ext cx="3910848" cy="3911357"/>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7737868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2324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3048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29574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89324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2_Custom Layout">
    <p:spTree>
      <p:nvGrpSpPr>
        <p:cNvPr id="1" name=""/>
        <p:cNvGrpSpPr/>
        <p:nvPr/>
      </p:nvGrpSpPr>
      <p:grpSpPr>
        <a:xfrm>
          <a:off x="0" y="0"/>
          <a:ext cx="0" cy="0"/>
          <a:chOff x="0" y="0"/>
          <a:chExt cx="0" cy="0"/>
        </a:xfrm>
      </p:grpSpPr>
      <p:sp>
        <p:nvSpPr>
          <p:cNvPr id="44" name="Picture Placeholder 29"/>
          <p:cNvSpPr>
            <a:spLocks noGrp="1"/>
          </p:cNvSpPr>
          <p:nvPr>
            <p:ph type="pic" sz="quarter" idx="11" hasCustomPrompt="1"/>
          </p:nvPr>
        </p:nvSpPr>
        <p:spPr>
          <a:xfrm>
            <a:off x="5192148" y="1450975"/>
            <a:ext cx="1807703" cy="393382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4" name="Picture Placeholder 53"/>
          <p:cNvSpPr>
            <a:spLocks noGrp="1"/>
          </p:cNvSpPr>
          <p:nvPr>
            <p:ph type="pic" sz="quarter" idx="12" hasCustomPrompt="1"/>
          </p:nvPr>
        </p:nvSpPr>
        <p:spPr>
          <a:xfrm>
            <a:off x="3280606" y="2419668"/>
            <a:ext cx="1145391" cy="2032635"/>
          </a:xfrm>
          <a:custGeom>
            <a:avLst/>
            <a:gdLst>
              <a:gd name="connsiteX0" fmla="*/ 0 w 2291080"/>
              <a:gd name="connsiteY0" fmla="*/ 0 h 4065270"/>
              <a:gd name="connsiteX1" fmla="*/ 2291080 w 2291080"/>
              <a:gd name="connsiteY1" fmla="*/ 0 h 4065270"/>
              <a:gd name="connsiteX2" fmla="*/ 2291080 w 2291080"/>
              <a:gd name="connsiteY2" fmla="*/ 4065270 h 4065270"/>
              <a:gd name="connsiteX3" fmla="*/ 0 w 2291080"/>
              <a:gd name="connsiteY3" fmla="*/ 4065270 h 4065270"/>
            </a:gdLst>
            <a:ahLst/>
            <a:cxnLst>
              <a:cxn ang="0">
                <a:pos x="connsiteX0" y="connsiteY0"/>
              </a:cxn>
              <a:cxn ang="0">
                <a:pos x="connsiteX1" y="connsiteY1"/>
              </a:cxn>
              <a:cxn ang="0">
                <a:pos x="connsiteX2" y="connsiteY2"/>
              </a:cxn>
              <a:cxn ang="0">
                <a:pos x="connsiteX3" y="connsiteY3"/>
              </a:cxn>
            </a:cxnLst>
            <a:rect l="l" t="t" r="r" b="b"/>
            <a:pathLst>
              <a:path w="2291080" h="4065270">
                <a:moveTo>
                  <a:pt x="0" y="0"/>
                </a:moveTo>
                <a:lnTo>
                  <a:pt x="2291080" y="0"/>
                </a:lnTo>
                <a:lnTo>
                  <a:pt x="2291080" y="4065270"/>
                </a:lnTo>
                <a:lnTo>
                  <a:pt x="0" y="4065270"/>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6" name="Picture Placeholder 55"/>
          <p:cNvSpPr>
            <a:spLocks noGrp="1"/>
          </p:cNvSpPr>
          <p:nvPr>
            <p:ph type="pic" sz="quarter" idx="13" hasCustomPrompt="1"/>
          </p:nvPr>
        </p:nvSpPr>
        <p:spPr>
          <a:xfrm>
            <a:off x="7703345" y="2237185"/>
            <a:ext cx="1339199" cy="2387124"/>
          </a:xfrm>
          <a:custGeom>
            <a:avLst/>
            <a:gdLst>
              <a:gd name="connsiteX0" fmla="*/ 0 w 2678747"/>
              <a:gd name="connsiteY0" fmla="*/ 0 h 4774247"/>
              <a:gd name="connsiteX1" fmla="*/ 2678747 w 2678747"/>
              <a:gd name="connsiteY1" fmla="*/ 0 h 4774247"/>
              <a:gd name="connsiteX2" fmla="*/ 2678747 w 2678747"/>
              <a:gd name="connsiteY2" fmla="*/ 4774247 h 4774247"/>
              <a:gd name="connsiteX3" fmla="*/ 0 w 2678747"/>
              <a:gd name="connsiteY3" fmla="*/ 4774247 h 4774247"/>
            </a:gdLst>
            <a:ahLst/>
            <a:cxnLst>
              <a:cxn ang="0">
                <a:pos x="connsiteX0" y="connsiteY0"/>
              </a:cxn>
              <a:cxn ang="0">
                <a:pos x="connsiteX1" y="connsiteY1"/>
              </a:cxn>
              <a:cxn ang="0">
                <a:pos x="connsiteX2" y="connsiteY2"/>
              </a:cxn>
              <a:cxn ang="0">
                <a:pos x="connsiteX3" y="connsiteY3"/>
              </a:cxn>
            </a:cxnLst>
            <a:rect l="l" t="t" r="r" b="b"/>
            <a:pathLst>
              <a:path w="2678747" h="4774247">
                <a:moveTo>
                  <a:pt x="0" y="0"/>
                </a:moveTo>
                <a:lnTo>
                  <a:pt x="2678747" y="0"/>
                </a:lnTo>
                <a:lnTo>
                  <a:pt x="2678747" y="4774247"/>
                </a:lnTo>
                <a:lnTo>
                  <a:pt x="0" y="4774247"/>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7166710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15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14:bounceEnd="66667">
                                          <p:cBhvr additive="base">
                                            <p:cTn id="11" dur="1500" fill="hold"/>
                                            <p:tgtEl>
                                              <p:spTgt spid="5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14:bounceEnd="66667">
                                          <p:cBhvr additive="base">
                                            <p:cTn id="15" dur="15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500" fill="hold"/>
                                            <p:tgtEl>
                                              <p:spTgt spid="44"/>
                                            </p:tgtEl>
                                            <p:attrNameLst>
                                              <p:attrName>ppt_x</p:attrName>
                                            </p:attrNameLst>
                                          </p:cBhvr>
                                          <p:tavLst>
                                            <p:tav tm="0">
                                              <p:val>
                                                <p:strVal val="#ppt_x"/>
                                              </p:val>
                                            </p:tav>
                                            <p:tav tm="100000">
                                              <p:val>
                                                <p:strVal val="#ppt_x"/>
                                              </p:val>
                                            </p:tav>
                                          </p:tavLst>
                                        </p:anim>
                                        <p:anim calcmode="lin" valueType="num">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500" fill="hold"/>
                                            <p:tgtEl>
                                              <p:spTgt spid="54"/>
                                            </p:tgtEl>
                                            <p:attrNameLst>
                                              <p:attrName>ppt_x</p:attrName>
                                            </p:attrNameLst>
                                          </p:cBhvr>
                                          <p:tavLst>
                                            <p:tav tm="0">
                                              <p:val>
                                                <p:strVal val="#ppt_x"/>
                                              </p:val>
                                            </p:tav>
                                            <p:tav tm="100000">
                                              <p:val>
                                                <p:strVal val="#ppt_x"/>
                                              </p:val>
                                            </p:tav>
                                          </p:tavLst>
                                        </p:anim>
                                        <p:anim calcmode="lin" valueType="num">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500" fill="hold"/>
                                            <p:tgtEl>
                                              <p:spTgt spid="56"/>
                                            </p:tgtEl>
                                            <p:attrNameLst>
                                              <p:attrName>ppt_x</p:attrName>
                                            </p:attrNameLst>
                                          </p:cBhvr>
                                          <p:tavLst>
                                            <p:tav tm="0">
                                              <p:val>
                                                <p:strVal val="#ppt_x"/>
                                              </p:val>
                                            </p:tav>
                                            <p:tav tm="100000">
                                              <p:val>
                                                <p:strVal val="#ppt_x"/>
                                              </p:val>
                                            </p:tav>
                                          </p:tavLst>
                                        </p:anim>
                                        <p:anim calcmode="lin" valueType="num">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3334213" y="665692"/>
            <a:ext cx="5523574" cy="5526617"/>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319681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3775479" y="887538"/>
            <a:ext cx="1673783" cy="1674705"/>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6439362" y="2591648"/>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4203529" y="4619207"/>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2882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4678767" y="2010986"/>
            <a:ext cx="2834467" cy="2836028"/>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513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3787232" y="1137054"/>
            <a:ext cx="4599623" cy="4600222"/>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291991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892512" y="0"/>
            <a:ext cx="2116996" cy="2190710"/>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3078442" y="3176814"/>
            <a:ext cx="2116996" cy="3681186"/>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892512" y="5811158"/>
            <a:ext cx="2116996" cy="1046843"/>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87549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1278196" y="2493769"/>
            <a:ext cx="1876687" cy="1877719"/>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3991949"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6705701" y="2493769"/>
            <a:ext cx="1876686" cy="1877719"/>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9419453"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92127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6974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2505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7233408"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16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4761311" y="1564347"/>
            <a:ext cx="2669379" cy="3729307"/>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69574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theme" Target="../theme/theme2.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4.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42" Type="http://schemas.openxmlformats.org/officeDocument/2006/relationships/slideLayout" Target="../slideLayouts/slideLayout151.xml"/><Relationship Id="rId47" Type="http://schemas.openxmlformats.org/officeDocument/2006/relationships/slideLayout" Target="../slideLayouts/slideLayout156.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slideLayout" Target="../slideLayouts/slideLayout152.xml"/><Relationship Id="rId48" Type="http://schemas.openxmlformats.org/officeDocument/2006/relationships/theme" Target="../theme/theme6.xml"/><Relationship Id="rId8" Type="http://schemas.openxmlformats.org/officeDocument/2006/relationships/slideLayout" Target="../slideLayouts/slideLayout117.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46" Type="http://schemas.openxmlformats.org/officeDocument/2006/relationships/slideLayout" Target="../slideLayouts/slideLayout155.xml"/><Relationship Id="rId20" Type="http://schemas.openxmlformats.org/officeDocument/2006/relationships/slideLayout" Target="../slideLayouts/slideLayout129.xml"/><Relationship Id="rId41"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033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Lst>
  <p:txStyles>
    <p:titleStyle>
      <a:lvl1pPr algn="l" defTabSz="457109"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31" indent="-342831" algn="l" defTabSz="457109"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801" indent="-285693" algn="l" defTabSz="457109"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771"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880"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98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49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206"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314"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423"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09" rtl="0" eaLnBrk="1" latinLnBrk="0" hangingPunct="1">
        <a:defRPr sz="1800" kern="1200">
          <a:solidFill>
            <a:schemeClr val="tx1"/>
          </a:solidFill>
          <a:latin typeface="+mn-lt"/>
          <a:ea typeface="+mn-ea"/>
          <a:cs typeface="+mn-cs"/>
        </a:defRPr>
      </a:lvl1pPr>
      <a:lvl2pPr marL="457109" algn="l" defTabSz="457109" rtl="0" eaLnBrk="1" latinLnBrk="0" hangingPunct="1">
        <a:defRPr sz="1800" kern="1200">
          <a:solidFill>
            <a:schemeClr val="tx1"/>
          </a:solidFill>
          <a:latin typeface="+mn-lt"/>
          <a:ea typeface="+mn-ea"/>
          <a:cs typeface="+mn-cs"/>
        </a:defRPr>
      </a:lvl2pPr>
      <a:lvl3pPr marL="914217" algn="l" defTabSz="457109" rtl="0" eaLnBrk="1" latinLnBrk="0" hangingPunct="1">
        <a:defRPr sz="1800" kern="1200">
          <a:solidFill>
            <a:schemeClr val="tx1"/>
          </a:solidFill>
          <a:latin typeface="+mn-lt"/>
          <a:ea typeface="+mn-ea"/>
          <a:cs typeface="+mn-cs"/>
        </a:defRPr>
      </a:lvl3pPr>
      <a:lvl4pPr marL="1371326" algn="l" defTabSz="457109" rtl="0" eaLnBrk="1" latinLnBrk="0" hangingPunct="1">
        <a:defRPr sz="1800" kern="1200">
          <a:solidFill>
            <a:schemeClr val="tx1"/>
          </a:solidFill>
          <a:latin typeface="+mn-lt"/>
          <a:ea typeface="+mn-ea"/>
          <a:cs typeface="+mn-cs"/>
        </a:defRPr>
      </a:lvl4pPr>
      <a:lvl5pPr marL="1828434" algn="l" defTabSz="457109" rtl="0" eaLnBrk="1" latinLnBrk="0" hangingPunct="1">
        <a:defRPr sz="1800" kern="1200">
          <a:solidFill>
            <a:schemeClr val="tx1"/>
          </a:solidFill>
          <a:latin typeface="+mn-lt"/>
          <a:ea typeface="+mn-ea"/>
          <a:cs typeface="+mn-cs"/>
        </a:defRPr>
      </a:lvl5pPr>
      <a:lvl6pPr marL="2285543" algn="l" defTabSz="457109" rtl="0" eaLnBrk="1" latinLnBrk="0" hangingPunct="1">
        <a:defRPr sz="1800" kern="1200">
          <a:solidFill>
            <a:schemeClr val="tx1"/>
          </a:solidFill>
          <a:latin typeface="+mn-lt"/>
          <a:ea typeface="+mn-ea"/>
          <a:cs typeface="+mn-cs"/>
        </a:defRPr>
      </a:lvl6pPr>
      <a:lvl7pPr marL="2742651" algn="l" defTabSz="457109" rtl="0" eaLnBrk="1" latinLnBrk="0" hangingPunct="1">
        <a:defRPr sz="1800" kern="1200">
          <a:solidFill>
            <a:schemeClr val="tx1"/>
          </a:solidFill>
          <a:latin typeface="+mn-lt"/>
          <a:ea typeface="+mn-ea"/>
          <a:cs typeface="+mn-cs"/>
        </a:defRPr>
      </a:lvl7pPr>
      <a:lvl8pPr marL="3199760" algn="l" defTabSz="457109" rtl="0" eaLnBrk="1" latinLnBrk="0" hangingPunct="1">
        <a:defRPr sz="1800" kern="1200">
          <a:solidFill>
            <a:schemeClr val="tx1"/>
          </a:solidFill>
          <a:latin typeface="+mn-lt"/>
          <a:ea typeface="+mn-ea"/>
          <a:cs typeface="+mn-cs"/>
        </a:defRPr>
      </a:lvl8pPr>
      <a:lvl9pPr marL="3656868" algn="l" defTabSz="457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947309"/>
      </p:ext>
    </p:extLst>
  </p:cSld>
  <p:clrMap bg1="lt1" tx1="dk1" bg2="lt2" tx2="dk2" accent1="accent1" accent2="accent2" accent3="accent3" accent4="accent4" accent5="accent5" accent6="accent6" hlink="hlink" folHlink="folHlink"/>
  <p:sldLayoutIdLst>
    <p:sldLayoutId id="2147483713" r:id="rId1"/>
    <p:sldLayoutId id="2147483715" r:id="rId2"/>
    <p:sldLayoutId id="2147483716" r:id="rId3"/>
    <p:sldLayoutId id="2147483717" r:id="rId4"/>
    <p:sldLayoutId id="2147483718" r:id="rId5"/>
    <p:sldLayoutId id="2147483719" r:id="rId6"/>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27760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68797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635902"/>
      </p:ext>
    </p:extLst>
  </p:cSld>
  <p:clrMap bg1="lt1" tx1="dk1" bg2="lt2" tx2="dk2" accent1="accent1" accent2="accent2" accent3="accent3" accent4="accent4" accent5="accent5" accent6="accent6" hlink="hlink" folHlink="folHlink"/>
  <p:sldLayoutIdLst>
    <p:sldLayoutId id="2147483749" r:id="rId1"/>
    <p:sldLayoutId id="2147483752" r:id="rId2"/>
    <p:sldLayoutId id="2147483753"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6" pos="625">
          <p15:clr>
            <a:srgbClr val="F26B43"/>
          </p15:clr>
        </p15:guide>
        <p15:guide id="7" orient="horz">
          <p15:clr>
            <a:srgbClr val="F26B43"/>
          </p15:clr>
        </p15:guide>
        <p15:guide id="8" orient="horz" pos="8640">
          <p15:clr>
            <a:srgbClr val="F26B43"/>
          </p15:clr>
        </p15:guide>
        <p15:guide id="9">
          <p15:clr>
            <a:srgbClr val="F26B43"/>
          </p15:clr>
        </p15:guide>
        <p15:guide id="10" pos="14737">
          <p15:clr>
            <a:srgbClr val="F26B43"/>
          </p15:clr>
        </p15:guide>
        <p15:guide id="11" pos="1536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145131"/>
      </p:ext>
    </p:extLst>
  </p:cSld>
  <p:clrMap bg1="lt1" tx1="dk1" bg2="lt2" tx2="dk2" accent1="accent1" accent2="accent2" accent3="accent3" accent4="accent4" accent5="accent5" accent6="accent6" hlink="hlink" folHlink="folHlink"/>
  <p:sldLayoutIdLst>
    <p:sldLayoutId id="2147483782"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 id="2147483816" r:id="rId34"/>
    <p:sldLayoutId id="2147483817" r:id="rId35"/>
    <p:sldLayoutId id="2147483818" r:id="rId36"/>
    <p:sldLayoutId id="2147483819" r:id="rId37"/>
    <p:sldLayoutId id="2147483820" r:id="rId38"/>
    <p:sldLayoutId id="2147483821" r:id="rId39"/>
    <p:sldLayoutId id="2147483822" r:id="rId40"/>
    <p:sldLayoutId id="2147483823" r:id="rId41"/>
    <p:sldLayoutId id="2147483824" r:id="rId42"/>
    <p:sldLayoutId id="2147483825" r:id="rId43"/>
    <p:sldLayoutId id="2147483826" r:id="rId44"/>
    <p:sldLayoutId id="2147483827" r:id="rId45"/>
    <p:sldLayoutId id="2147483828" r:id="rId46"/>
    <p:sldLayoutId id="2147483829" r:id="rId47"/>
  </p:sldLayoutIdLst>
  <p:txStyles>
    <p:titleStyle>
      <a:lvl1pPr algn="l" defTabSz="457109"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31" indent="-342831" algn="l" defTabSz="457109"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801" indent="-285693" algn="l" defTabSz="457109"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771"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880"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98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49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206"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314"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423"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09" rtl="0" eaLnBrk="1" latinLnBrk="0" hangingPunct="1">
        <a:defRPr sz="1800" kern="1200">
          <a:solidFill>
            <a:schemeClr val="tx1"/>
          </a:solidFill>
          <a:latin typeface="+mn-lt"/>
          <a:ea typeface="+mn-ea"/>
          <a:cs typeface="+mn-cs"/>
        </a:defRPr>
      </a:lvl1pPr>
      <a:lvl2pPr marL="457109" algn="l" defTabSz="457109" rtl="0" eaLnBrk="1" latinLnBrk="0" hangingPunct="1">
        <a:defRPr sz="1800" kern="1200">
          <a:solidFill>
            <a:schemeClr val="tx1"/>
          </a:solidFill>
          <a:latin typeface="+mn-lt"/>
          <a:ea typeface="+mn-ea"/>
          <a:cs typeface="+mn-cs"/>
        </a:defRPr>
      </a:lvl2pPr>
      <a:lvl3pPr marL="914217" algn="l" defTabSz="457109" rtl="0" eaLnBrk="1" latinLnBrk="0" hangingPunct="1">
        <a:defRPr sz="1800" kern="1200">
          <a:solidFill>
            <a:schemeClr val="tx1"/>
          </a:solidFill>
          <a:latin typeface="+mn-lt"/>
          <a:ea typeface="+mn-ea"/>
          <a:cs typeface="+mn-cs"/>
        </a:defRPr>
      </a:lvl3pPr>
      <a:lvl4pPr marL="1371326" algn="l" defTabSz="457109" rtl="0" eaLnBrk="1" latinLnBrk="0" hangingPunct="1">
        <a:defRPr sz="1800" kern="1200">
          <a:solidFill>
            <a:schemeClr val="tx1"/>
          </a:solidFill>
          <a:latin typeface="+mn-lt"/>
          <a:ea typeface="+mn-ea"/>
          <a:cs typeface="+mn-cs"/>
        </a:defRPr>
      </a:lvl4pPr>
      <a:lvl5pPr marL="1828434" algn="l" defTabSz="457109" rtl="0" eaLnBrk="1" latinLnBrk="0" hangingPunct="1">
        <a:defRPr sz="1800" kern="1200">
          <a:solidFill>
            <a:schemeClr val="tx1"/>
          </a:solidFill>
          <a:latin typeface="+mn-lt"/>
          <a:ea typeface="+mn-ea"/>
          <a:cs typeface="+mn-cs"/>
        </a:defRPr>
      </a:lvl5pPr>
      <a:lvl6pPr marL="2285543" algn="l" defTabSz="457109" rtl="0" eaLnBrk="1" latinLnBrk="0" hangingPunct="1">
        <a:defRPr sz="1800" kern="1200">
          <a:solidFill>
            <a:schemeClr val="tx1"/>
          </a:solidFill>
          <a:latin typeface="+mn-lt"/>
          <a:ea typeface="+mn-ea"/>
          <a:cs typeface="+mn-cs"/>
        </a:defRPr>
      </a:lvl6pPr>
      <a:lvl7pPr marL="2742651" algn="l" defTabSz="457109" rtl="0" eaLnBrk="1" latinLnBrk="0" hangingPunct="1">
        <a:defRPr sz="1800" kern="1200">
          <a:solidFill>
            <a:schemeClr val="tx1"/>
          </a:solidFill>
          <a:latin typeface="+mn-lt"/>
          <a:ea typeface="+mn-ea"/>
          <a:cs typeface="+mn-cs"/>
        </a:defRPr>
      </a:lvl7pPr>
      <a:lvl8pPr marL="3199760" algn="l" defTabSz="457109" rtl="0" eaLnBrk="1" latinLnBrk="0" hangingPunct="1">
        <a:defRPr sz="1800" kern="1200">
          <a:solidFill>
            <a:schemeClr val="tx1"/>
          </a:solidFill>
          <a:latin typeface="+mn-lt"/>
          <a:ea typeface="+mn-ea"/>
          <a:cs typeface="+mn-cs"/>
        </a:defRPr>
      </a:lvl8pPr>
      <a:lvl9pPr marL="3656868" algn="l" defTabSz="4571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5.m4a"/><Relationship Id="rId2" Type="http://schemas.openxmlformats.org/officeDocument/2006/relationships/audio" Target="NULL" TargetMode="External"/><Relationship Id="rId1" Type="http://schemas.openxmlformats.org/officeDocument/2006/relationships/themeOverride" Target="../theme/themeOverride8.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media" Target="../media/media6.m4a"/><Relationship Id="rId2" Type="http://schemas.openxmlformats.org/officeDocument/2006/relationships/audio" Target="NULL" TargetMode="External"/><Relationship Id="rId1" Type="http://schemas.openxmlformats.org/officeDocument/2006/relationships/themeOverride" Target="../theme/themeOverride9.xml"/><Relationship Id="rId6" Type="http://schemas.openxmlformats.org/officeDocument/2006/relationships/image" Target="../media/image4.png"/><Relationship Id="rId5" Type="http://schemas.openxmlformats.org/officeDocument/2006/relationships/hyperlink" Target="https://www.ctdatacollaborative.org/dataset/global-victim-perpetrator-synthetic-dataset-and-resources/resource/07e89e2d-6e9a-4c88-a29c#{view-graph:{graphOptions:{hooks:{processOffset:{},bindEvents:{}}}},graphOptions:{hooks:{processOffset:{},bindEvents:{}}}}" TargetMode="Externa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audio" Target="NULL"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slideLayout" Target="../slideLayouts/slideLayout83.xml"/><Relationship Id="rId4" Type="http://schemas.microsoft.com/office/2007/relationships/media" Target="../media/media9.m4a"/></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hyperlink" Target="https://unsplash.com/license" TargetMode="Externa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hyperlink" Target="http://creativecommons.org/publicdomain/zero/1.0/" TargetMode="External"/><Relationship Id="rId5" Type="http://schemas.openxmlformats.org/officeDocument/2006/relationships/hyperlink" Target="https://unsplash.com/?utm_source=unsplash&amp;utm_medium=referral&amp;utm_content=creditCopyText" TargetMode="External"/><Relationship Id="rId4" Type="http://schemas.openxmlformats.org/officeDocument/2006/relationships/hyperlink" Target="https://unsplash.com/photos/5eYdj1ZTOlc?utm_source=unsplash&amp;utm_medium=referral&amp;utm_content=creditCopyTex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111/j.1468-2435.2009.00592.x" TargetMode="External"/><Relationship Id="rId2" Type="http://schemas.openxmlformats.org/officeDocument/2006/relationships/hyperlink" Target="https://doi.org/10.1177/0002716214521562" TargetMode="Externa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microsoft.com/office/2007/relationships/media" Target="../media/media2.m4a"/><Relationship Id="rId2" Type="http://schemas.openxmlformats.org/officeDocument/2006/relationships/audio" Target="NULL" TargetMode="External"/><Relationship Id="rId1" Type="http://schemas.openxmlformats.org/officeDocument/2006/relationships/themeOverride" Target="../theme/themeOverride2.xml"/><Relationship Id="rId5" Type="http://schemas.openxmlformats.org/officeDocument/2006/relationships/image" Target="../media/image4.png"/><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10.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3" Type="http://schemas.microsoft.com/office/2007/relationships/media" Target="../media/media3.m4a"/><Relationship Id="rId7" Type="http://schemas.openxmlformats.org/officeDocument/2006/relationships/image" Target="../media/image4.png"/><Relationship Id="rId2" Type="http://schemas.openxmlformats.org/officeDocument/2006/relationships/audio" Target="NULL" TargetMode="External"/><Relationship Id="rId1" Type="http://schemas.openxmlformats.org/officeDocument/2006/relationships/themeOverride" Target="../theme/themeOverride6.xml"/><Relationship Id="rId6" Type="http://schemas.openxmlformats.org/officeDocument/2006/relationships/hyperlink" Target="https://www.ctdatacollaborative.org/sites/g/files/tmzbdl2011/files/CTDCsynthetic_codebook_v1_5.pdf" TargetMode="External"/><Relationship Id="rId5" Type="http://schemas.openxmlformats.org/officeDocument/2006/relationships/image" Target="../media/image5.png"/><Relationship Id="rId4" Type="http://schemas.openxmlformats.org/officeDocument/2006/relationships/slideLayout" Target="../slideLayouts/slideLayout110.xml"/></Relationships>
</file>

<file path=ppt/slides/_rels/slide9.xml.rels><?xml version="1.0" encoding="UTF-8" standalone="yes"?>
<Relationships xmlns="http://schemas.openxmlformats.org/package/2006/relationships"><Relationship Id="rId3" Type="http://schemas.microsoft.com/office/2007/relationships/media" Target="../media/media4.m4a"/><Relationship Id="rId2" Type="http://schemas.openxmlformats.org/officeDocument/2006/relationships/audio" Target="NULL" TargetMode="External"/><Relationship Id="rId1" Type="http://schemas.openxmlformats.org/officeDocument/2006/relationships/themeOverride" Target="../theme/themeOverride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slideLayout" Target="../slideLayouts/slideLayout1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522262"/>
      </p:ext>
    </p:extLst>
  </p:cSld>
  <p:clrMapOvr>
    <a:masterClrMapping/>
  </p:clrMapOvr>
  <mc:AlternateContent xmlns:mc="http://schemas.openxmlformats.org/markup-compatibility/2006">
    <mc:Choice xmlns:p14="http://schemas.microsoft.com/office/powerpoint/2010/main" Requires="p14">
      <p:transition spd="slow" p14:dur="2000" advTm="239188"/>
    </mc:Choice>
    <mc:Fallback>
      <p:transition spd="slow" advTm="2391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7682EE13-8971-44B8-AB69-AA9D5BD642AD}"/>
              </a:ext>
            </a:extLst>
          </p:cNvPr>
          <p:cNvSpPr/>
          <p:nvPr/>
        </p:nvSpPr>
        <p:spPr>
          <a:xfrm>
            <a:off x="-4455929" y="2804057"/>
            <a:ext cx="16647929" cy="2221636"/>
          </a:xfrm>
          <a:prstGeom prst="rect">
            <a:avLst/>
          </a:prstGeom>
          <a:solidFill>
            <a:schemeClr val="tx1">
              <a:lumMod val="10000"/>
              <a:lumOff val="9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32" name="TextBox 131">
            <a:extLst>
              <a:ext uri="{FF2B5EF4-FFF2-40B4-BE49-F238E27FC236}">
                <a16:creationId xmlns:a16="http://schemas.microsoft.com/office/drawing/2014/main" id="{C7601C02-1920-47E0-BF0C-5FA9A6E2D3B3}"/>
              </a:ext>
            </a:extLst>
          </p:cNvPr>
          <p:cNvSpPr txBox="1"/>
          <p:nvPr/>
        </p:nvSpPr>
        <p:spPr>
          <a:xfrm>
            <a:off x="8627806" y="3308338"/>
            <a:ext cx="3109008" cy="954107"/>
          </a:xfrm>
          <a:prstGeom prst="rect">
            <a:avLst/>
          </a:prstGeom>
          <a:noFill/>
        </p:spPr>
        <p:txBody>
          <a:bodyPr wrap="square" rtlCol="0">
            <a:spAutoFit/>
          </a:bodyPr>
          <a:lstStyle/>
          <a:p>
            <a:pPr algn="ctr"/>
            <a:r>
              <a:rPr lang="en-US" sz="2800" b="1" dirty="0"/>
              <a:t>Narrowing down on a problem</a:t>
            </a:r>
          </a:p>
        </p:txBody>
      </p:sp>
      <p:grpSp>
        <p:nvGrpSpPr>
          <p:cNvPr id="95" name="Group 94">
            <a:extLst>
              <a:ext uri="{FF2B5EF4-FFF2-40B4-BE49-F238E27FC236}">
                <a16:creationId xmlns:a16="http://schemas.microsoft.com/office/drawing/2014/main" id="{689951B9-BBA6-4EB9-8343-409AA6AD7B08}"/>
              </a:ext>
            </a:extLst>
          </p:cNvPr>
          <p:cNvGrpSpPr/>
          <p:nvPr/>
        </p:nvGrpSpPr>
        <p:grpSpPr>
          <a:xfrm flipH="1">
            <a:off x="3997132" y="1960147"/>
            <a:ext cx="3604714" cy="692887"/>
            <a:chOff x="4059261" y="7385395"/>
            <a:chExt cx="7210367" cy="1385955"/>
          </a:xfrm>
        </p:grpSpPr>
        <p:sp>
          <p:nvSpPr>
            <p:cNvPr id="99" name="Rectangle 98">
              <a:extLst>
                <a:ext uri="{FF2B5EF4-FFF2-40B4-BE49-F238E27FC236}">
                  <a16:creationId xmlns:a16="http://schemas.microsoft.com/office/drawing/2014/main" id="{864A913C-CFE3-496D-BF33-6FB3742C6EE2}"/>
                </a:ext>
              </a:extLst>
            </p:cNvPr>
            <p:cNvSpPr/>
            <p:nvPr/>
          </p:nvSpPr>
          <p:spPr>
            <a:xfrm>
              <a:off x="5147027" y="7543369"/>
              <a:ext cx="6122601" cy="1065212"/>
            </a:xfrm>
            <a:prstGeom prst="rect">
              <a:avLst/>
            </a:prstGeom>
            <a:gradFill flip="none" rotWithShape="1">
              <a:gsLst>
                <a:gs pos="0">
                  <a:schemeClr val="accent3"/>
                </a:gs>
                <a:gs pos="100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00" name="Oval 99">
              <a:extLst>
                <a:ext uri="{FF2B5EF4-FFF2-40B4-BE49-F238E27FC236}">
                  <a16:creationId xmlns:a16="http://schemas.microsoft.com/office/drawing/2014/main" id="{A900DD65-314D-4BAB-9768-E789498DE38D}"/>
                </a:ext>
              </a:extLst>
            </p:cNvPr>
            <p:cNvSpPr/>
            <p:nvPr/>
          </p:nvSpPr>
          <p:spPr>
            <a:xfrm>
              <a:off x="4059261" y="7385395"/>
              <a:ext cx="1385955" cy="1385955"/>
            </a:xfrm>
            <a:prstGeom prst="ellipse">
              <a:avLst/>
            </a:prstGeom>
            <a:solidFill>
              <a:schemeClr val="bg1"/>
            </a:solidFill>
            <a:ln w="73025">
              <a:solidFill>
                <a:schemeClr val="accent3"/>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Designball-Finance-01" pitchFamily="2" charset="0"/>
                  <a:ea typeface="+mn-ea"/>
                  <a:cs typeface="+mn-cs"/>
                </a:rPr>
                <a:t>h</a:t>
              </a:r>
            </a:p>
          </p:txBody>
        </p:sp>
        <p:sp>
          <p:nvSpPr>
            <p:cNvPr id="101" name="TextBox 100">
              <a:extLst>
                <a:ext uri="{FF2B5EF4-FFF2-40B4-BE49-F238E27FC236}">
                  <a16:creationId xmlns:a16="http://schemas.microsoft.com/office/drawing/2014/main" id="{9AD8F222-1A2B-4B23-8FB2-1BF905261296}"/>
                </a:ext>
              </a:extLst>
            </p:cNvPr>
            <p:cNvSpPr txBox="1"/>
            <p:nvPr/>
          </p:nvSpPr>
          <p:spPr>
            <a:xfrm>
              <a:off x="5147029" y="7514748"/>
              <a:ext cx="4859345" cy="1200485"/>
            </a:xfrm>
            <a:prstGeom prst="rect">
              <a:avLst/>
            </a:prstGeom>
            <a:noFill/>
          </p:spPr>
          <p:txBody>
            <a:bodyPr wrap="square" rtlCol="0">
              <a:sp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Open Sans Light"/>
                  <a:ea typeface="+mn-ea"/>
                  <a:cs typeface="+mn-cs"/>
                </a:rPr>
                <a:t>Working global data, due to numerous locations, there are a lot of problems to dive into</a:t>
              </a:r>
              <a:endParaRPr kumimoji="0" lang="en-US" sz="700" b="0" i="0" u="none" strike="noStrike" kern="1200" cap="none" spc="0" normalizeH="0" baseline="0" noProof="0" dirty="0">
                <a:ln>
                  <a:noFill/>
                </a:ln>
                <a:solidFill>
                  <a:srgbClr val="FFFFFF"/>
                </a:solidFill>
                <a:effectLst/>
                <a:uLnTx/>
                <a:uFillTx/>
                <a:latin typeface="Open Sans Light"/>
                <a:ea typeface="+mn-ea"/>
                <a:cs typeface="+mn-cs"/>
              </a:endParaRPr>
            </a:p>
          </p:txBody>
        </p:sp>
      </p:grpSp>
      <p:grpSp>
        <p:nvGrpSpPr>
          <p:cNvPr id="114" name="Group 113">
            <a:extLst>
              <a:ext uri="{FF2B5EF4-FFF2-40B4-BE49-F238E27FC236}">
                <a16:creationId xmlns:a16="http://schemas.microsoft.com/office/drawing/2014/main" id="{D0CE2D8A-E1D6-40B5-977A-5DDDE100B3E3}"/>
              </a:ext>
            </a:extLst>
          </p:cNvPr>
          <p:cNvGrpSpPr/>
          <p:nvPr/>
        </p:nvGrpSpPr>
        <p:grpSpPr>
          <a:xfrm flipH="1">
            <a:off x="3712692" y="4679254"/>
            <a:ext cx="3363084" cy="692888"/>
            <a:chOff x="4542584" y="4963528"/>
            <a:chExt cx="6727044" cy="1385955"/>
          </a:xfrm>
        </p:grpSpPr>
        <p:sp>
          <p:nvSpPr>
            <p:cNvPr id="127" name="Rectangle 126">
              <a:extLst>
                <a:ext uri="{FF2B5EF4-FFF2-40B4-BE49-F238E27FC236}">
                  <a16:creationId xmlns:a16="http://schemas.microsoft.com/office/drawing/2014/main" id="{2F086A9A-C459-4BE8-BFE2-A5233CBADA96}"/>
                </a:ext>
              </a:extLst>
            </p:cNvPr>
            <p:cNvSpPr/>
            <p:nvPr/>
          </p:nvSpPr>
          <p:spPr>
            <a:xfrm>
              <a:off x="5661025" y="5121502"/>
              <a:ext cx="5608603" cy="1065212"/>
            </a:xfrm>
            <a:prstGeom prst="rect">
              <a:avLst/>
            </a:prstGeom>
            <a:gradFill flip="none" rotWithShape="1">
              <a:gsLst>
                <a:gs pos="0">
                  <a:schemeClr val="bg2"/>
                </a:gs>
                <a:gs pos="100000">
                  <a:schemeClr val="bg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28" name="Oval 127">
              <a:extLst>
                <a:ext uri="{FF2B5EF4-FFF2-40B4-BE49-F238E27FC236}">
                  <a16:creationId xmlns:a16="http://schemas.microsoft.com/office/drawing/2014/main" id="{99DFBE1C-752C-4605-97FF-CD0D78986388}"/>
                </a:ext>
              </a:extLst>
            </p:cNvPr>
            <p:cNvSpPr/>
            <p:nvPr/>
          </p:nvSpPr>
          <p:spPr>
            <a:xfrm>
              <a:off x="4542584" y="4963528"/>
              <a:ext cx="1385955" cy="1385955"/>
            </a:xfrm>
            <a:prstGeom prst="ellipse">
              <a:avLst/>
            </a:prstGeom>
            <a:solidFill>
              <a:schemeClr val="bg1"/>
            </a:solidFill>
            <a:ln w="73025">
              <a:solidFill>
                <a:schemeClr val="bg2"/>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Designball-Finance-01" pitchFamily="2" charset="0"/>
                  <a:ea typeface="+mn-ea"/>
                  <a:cs typeface="+mn-cs"/>
                </a:rPr>
                <a:t>R</a:t>
              </a:r>
            </a:p>
          </p:txBody>
        </p:sp>
        <p:sp>
          <p:nvSpPr>
            <p:cNvPr id="129" name="TextBox 128">
              <a:extLst>
                <a:ext uri="{FF2B5EF4-FFF2-40B4-BE49-F238E27FC236}">
                  <a16:creationId xmlns:a16="http://schemas.microsoft.com/office/drawing/2014/main" id="{9EEE35CD-39DF-4E53-8B13-E650EF9521F1}"/>
                </a:ext>
              </a:extLst>
            </p:cNvPr>
            <p:cNvSpPr txBox="1"/>
            <p:nvPr/>
          </p:nvSpPr>
          <p:spPr>
            <a:xfrm>
              <a:off x="5745351" y="5072152"/>
              <a:ext cx="4356043" cy="1200483"/>
            </a:xfrm>
            <a:prstGeom prst="rect">
              <a:avLst/>
            </a:prstGeom>
            <a:noFill/>
          </p:spPr>
          <p:txBody>
            <a:bodyPr wrap="square" rtlCol="0">
              <a:spAutoFit/>
            </a:bodyPr>
            <a:lstStyle/>
            <a:p>
              <a:r>
                <a:rPr lang="en-US" sz="1100" dirty="0">
                  <a:latin typeface="+mj-lt"/>
                </a:rPr>
                <a:t>Challenge is to know what may or may not be an effective topic to go in-depth with</a:t>
              </a:r>
              <a:r>
                <a:rPr kumimoji="0" lang="en-US" sz="1100" b="0" i="0" u="none" strike="noStrike" kern="1200" cap="none" spc="0" normalizeH="0" baseline="0" noProof="0" dirty="0">
                  <a:ln>
                    <a:noFill/>
                  </a:ln>
                  <a:solidFill>
                    <a:srgbClr val="FFFFFF"/>
                  </a:solidFill>
                  <a:effectLst/>
                  <a:uLnTx/>
                  <a:uFillTx/>
                  <a:latin typeface="+mj-lt"/>
                  <a:ea typeface="+mn-ea"/>
                  <a:cs typeface="+mn-cs"/>
                </a:rPr>
                <a:t>. </a:t>
              </a:r>
            </a:p>
          </p:txBody>
        </p:sp>
      </p:grpSp>
      <p:grpSp>
        <p:nvGrpSpPr>
          <p:cNvPr id="89" name="Group 88">
            <a:extLst>
              <a:ext uri="{FF2B5EF4-FFF2-40B4-BE49-F238E27FC236}">
                <a16:creationId xmlns:a16="http://schemas.microsoft.com/office/drawing/2014/main" id="{47E2FCD2-F425-45F0-B7B2-FC0CE75F425B}"/>
              </a:ext>
            </a:extLst>
          </p:cNvPr>
          <p:cNvGrpSpPr/>
          <p:nvPr/>
        </p:nvGrpSpPr>
        <p:grpSpPr>
          <a:xfrm>
            <a:off x="3353179" y="3298311"/>
            <a:ext cx="4749962" cy="692887"/>
            <a:chOff x="14192251" y="5381802"/>
            <a:chExt cx="9501161" cy="1385955"/>
          </a:xfrm>
        </p:grpSpPr>
        <p:sp>
          <p:nvSpPr>
            <p:cNvPr id="90" name="Rectangle 89">
              <a:extLst>
                <a:ext uri="{FF2B5EF4-FFF2-40B4-BE49-F238E27FC236}">
                  <a16:creationId xmlns:a16="http://schemas.microsoft.com/office/drawing/2014/main" id="{396948F8-FB79-4036-9B9D-060435645632}"/>
                </a:ext>
              </a:extLst>
            </p:cNvPr>
            <p:cNvSpPr/>
            <p:nvPr/>
          </p:nvSpPr>
          <p:spPr>
            <a:xfrm flipH="1">
              <a:off x="14192251" y="5539776"/>
              <a:ext cx="8558564" cy="1065212"/>
            </a:xfrm>
            <a:prstGeom prst="rect">
              <a:avLst/>
            </a:prstGeom>
            <a:gradFill flip="none" rotWithShape="1">
              <a:gsLst>
                <a:gs pos="0">
                  <a:schemeClr val="accent5"/>
                </a:gs>
                <a:gs pos="100000">
                  <a:schemeClr val="accent5">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91" name="Oval 90">
              <a:extLst>
                <a:ext uri="{FF2B5EF4-FFF2-40B4-BE49-F238E27FC236}">
                  <a16:creationId xmlns:a16="http://schemas.microsoft.com/office/drawing/2014/main" id="{8D461A53-9D04-48E8-A7F7-030E2CD74CC5}"/>
                </a:ext>
              </a:extLst>
            </p:cNvPr>
            <p:cNvSpPr/>
            <p:nvPr/>
          </p:nvSpPr>
          <p:spPr>
            <a:xfrm flipH="1">
              <a:off x="22307457" y="5381802"/>
              <a:ext cx="1385955" cy="1385955"/>
            </a:xfrm>
            <a:prstGeom prst="ellipse">
              <a:avLst/>
            </a:prstGeom>
            <a:solidFill>
              <a:schemeClr val="bg1"/>
            </a:solidFill>
            <a:ln w="73025">
              <a:solidFill>
                <a:schemeClr val="bg2"/>
              </a:solidFill>
            </a:ln>
            <a:effectLst>
              <a:outerShdw blurRad="330200" dist="1524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Designball-Finance-01" pitchFamily="2" charset="0"/>
                  <a:ea typeface="+mn-ea"/>
                  <a:cs typeface="+mn-cs"/>
                </a:rPr>
                <a:t>f</a:t>
              </a:r>
            </a:p>
          </p:txBody>
        </p:sp>
        <p:sp>
          <p:nvSpPr>
            <p:cNvPr id="93" name="TextBox 92">
              <a:extLst>
                <a:ext uri="{FF2B5EF4-FFF2-40B4-BE49-F238E27FC236}">
                  <a16:creationId xmlns:a16="http://schemas.microsoft.com/office/drawing/2014/main" id="{D912FE01-0B84-49E3-8007-48F8CE8563B7}"/>
                </a:ext>
              </a:extLst>
            </p:cNvPr>
            <p:cNvSpPr txBox="1"/>
            <p:nvPr/>
          </p:nvSpPr>
          <p:spPr>
            <a:xfrm>
              <a:off x="16853339" y="5477290"/>
              <a:ext cx="5532706" cy="1200485"/>
            </a:xfrm>
            <a:prstGeom prst="rect">
              <a:avLst/>
            </a:prstGeom>
            <a:noFill/>
          </p:spPr>
          <p:txBody>
            <a:bodyPr wrap="square" rtlCol="0">
              <a:spAutoFit/>
            </a:bodyPr>
            <a:lstStyle/>
            <a:p>
              <a:r>
                <a:rPr lang="en-US" sz="1100" dirty="0"/>
                <a:t>Our team is selecting a scope and diving into it rather than attempting to solve multiple problems at a surface-level</a:t>
              </a:r>
            </a:p>
          </p:txBody>
        </p:sp>
      </p:grpSp>
      <p:sp>
        <p:nvSpPr>
          <p:cNvPr id="88" name="Title 1">
            <a:extLst>
              <a:ext uri="{FF2B5EF4-FFF2-40B4-BE49-F238E27FC236}">
                <a16:creationId xmlns:a16="http://schemas.microsoft.com/office/drawing/2014/main" id="{8A14DB7D-6030-4AF6-AF16-AAE0E25D92DC}"/>
              </a:ext>
            </a:extLst>
          </p:cNvPr>
          <p:cNvSpPr txBox="1">
            <a:spLocks/>
          </p:cNvSpPr>
          <p:nvPr/>
        </p:nvSpPr>
        <p:spPr>
          <a:xfrm>
            <a:off x="7069824" y="851278"/>
            <a:ext cx="4488079" cy="704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457109" rtl="0" eaLnBrk="1" fontAlgn="auto" latinLnBrk="0" hangingPunct="1">
              <a:lnSpc>
                <a:spcPct val="90000"/>
              </a:lnSpc>
              <a:spcBef>
                <a:spcPct val="0"/>
              </a:spcBef>
              <a:spcAft>
                <a:spcPts val="0"/>
              </a:spcAft>
              <a:buClrTx/>
              <a:buSzTx/>
              <a:buFontTx/>
              <a:buNone/>
              <a:tabLst/>
              <a:defRPr/>
            </a:pPr>
            <a:r>
              <a:rPr kumimoji="0" lang="en-US" sz="3199" b="0" i="0" u="none" strike="noStrike" kern="1200" cap="none" spc="0" normalizeH="0" baseline="0" noProof="0" dirty="0">
                <a:ln>
                  <a:noFill/>
                </a:ln>
                <a:solidFill>
                  <a:srgbClr val="FFFFFF">
                    <a:lumMod val="90000"/>
                    <a:lumOff val="10000"/>
                  </a:srgbClr>
                </a:solidFill>
                <a:effectLst/>
                <a:uLnTx/>
                <a:uFillTx/>
                <a:latin typeface="Open Sans Light"/>
                <a:ea typeface="+mj-ea"/>
                <a:cs typeface="+mj-cs"/>
              </a:rPr>
              <a:t>Unexpected Challenges</a:t>
            </a:r>
          </a:p>
          <a:p>
            <a:pPr marL="0" marR="0" lvl="0" indent="0" algn="r" defTabSz="457109"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FFFF">
                    <a:lumMod val="90000"/>
                    <a:lumOff val="10000"/>
                  </a:srgbClr>
                </a:solidFill>
                <a:effectLst/>
                <a:uLnTx/>
                <a:uFillTx/>
                <a:latin typeface="Open Sans Light"/>
                <a:ea typeface="+mj-ea"/>
                <a:cs typeface="+mj-cs"/>
              </a:rPr>
              <a:t>We found these during the proposal and cleaning process</a:t>
            </a:r>
          </a:p>
          <a:p>
            <a:pPr marL="0" marR="0" lvl="0" indent="0" algn="r" defTabSz="457109" rtl="0" eaLnBrk="1" fontAlgn="auto" latinLnBrk="0" hangingPunct="1">
              <a:lnSpc>
                <a:spcPct val="90000"/>
              </a:lnSpc>
              <a:spcBef>
                <a:spcPct val="0"/>
              </a:spcBef>
              <a:spcAft>
                <a:spcPts val="0"/>
              </a:spcAft>
              <a:buClrTx/>
              <a:buSzTx/>
              <a:buFontTx/>
              <a:buNone/>
              <a:tabLst/>
              <a:defRPr/>
            </a:pPr>
            <a:endParaRPr kumimoji="0" lang="en-US" sz="3199" b="0" i="0" u="none" strike="noStrike" kern="1200" cap="none" spc="0" normalizeH="0" baseline="0" noProof="0" dirty="0">
              <a:ln>
                <a:noFill/>
              </a:ln>
              <a:solidFill>
                <a:srgbClr val="FFFFFF">
                  <a:lumMod val="90000"/>
                  <a:lumOff val="10000"/>
                </a:srgbClr>
              </a:solidFill>
              <a:effectLst/>
              <a:uLnTx/>
              <a:uFillTx/>
              <a:latin typeface="Open Sans Light"/>
              <a:ea typeface="+mj-ea"/>
              <a:cs typeface="+mj-cs"/>
            </a:endParaRPr>
          </a:p>
        </p:txBody>
      </p:sp>
      <p:pic>
        <p:nvPicPr>
          <p:cNvPr id="208" name="Picture 207">
            <a:extLst>
              <a:ext uri="{FF2B5EF4-FFF2-40B4-BE49-F238E27FC236}">
                <a16:creationId xmlns:a16="http://schemas.microsoft.com/office/drawing/2014/main" id="{6563677A-4020-4802-9A73-C0106A3EF2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238609" y="3538653"/>
            <a:ext cx="7677771" cy="4266510"/>
          </a:xfrm>
          <a:prstGeom prst="rect">
            <a:avLst/>
          </a:prstGeom>
        </p:spPr>
      </p:pic>
      <p:grpSp>
        <p:nvGrpSpPr>
          <p:cNvPr id="209" name="Group 208">
            <a:extLst>
              <a:ext uri="{FF2B5EF4-FFF2-40B4-BE49-F238E27FC236}">
                <a16:creationId xmlns:a16="http://schemas.microsoft.com/office/drawing/2014/main" id="{354AEA77-2EBF-4378-BF7E-FA9752D98F96}"/>
              </a:ext>
            </a:extLst>
          </p:cNvPr>
          <p:cNvGrpSpPr/>
          <p:nvPr/>
        </p:nvGrpSpPr>
        <p:grpSpPr>
          <a:xfrm>
            <a:off x="-1422068" y="586518"/>
            <a:ext cx="6044689" cy="6048264"/>
            <a:chOff x="8166893" y="2828925"/>
            <a:chExt cx="8053388" cy="8058151"/>
          </a:xfrm>
        </p:grpSpPr>
        <p:sp>
          <p:nvSpPr>
            <p:cNvPr id="210" name="Oval 44">
              <a:extLst>
                <a:ext uri="{FF2B5EF4-FFF2-40B4-BE49-F238E27FC236}">
                  <a16:creationId xmlns:a16="http://schemas.microsoft.com/office/drawing/2014/main" id="{2F12C446-2605-4332-8DE5-064826C56B7F}"/>
                </a:ext>
              </a:extLst>
            </p:cNvPr>
            <p:cNvSpPr>
              <a:spLocks noChangeArrowheads="1"/>
            </p:cNvSpPr>
            <p:nvPr/>
          </p:nvSpPr>
          <p:spPr bwMode="auto">
            <a:xfrm>
              <a:off x="8166893" y="2828925"/>
              <a:ext cx="8053388" cy="8058151"/>
            </a:xfrm>
            <a:prstGeom prst="ellipse">
              <a:avLst/>
            </a:prstGeom>
            <a:solidFill>
              <a:schemeClr val="tx1"/>
            </a:solid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11" name="Oval 45">
              <a:extLst>
                <a:ext uri="{FF2B5EF4-FFF2-40B4-BE49-F238E27FC236}">
                  <a16:creationId xmlns:a16="http://schemas.microsoft.com/office/drawing/2014/main" id="{145718B3-CEA3-4DDD-ACE0-EF65D988F219}"/>
                </a:ext>
              </a:extLst>
            </p:cNvPr>
            <p:cNvSpPr>
              <a:spLocks noChangeArrowheads="1"/>
            </p:cNvSpPr>
            <p:nvPr/>
          </p:nvSpPr>
          <p:spPr bwMode="auto">
            <a:xfrm>
              <a:off x="8501855" y="3163888"/>
              <a:ext cx="7385050" cy="7388225"/>
            </a:xfrm>
            <a:prstGeom prst="ellipse">
              <a:avLst/>
            </a:pr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212" name="Group 211">
            <a:extLst>
              <a:ext uri="{FF2B5EF4-FFF2-40B4-BE49-F238E27FC236}">
                <a16:creationId xmlns:a16="http://schemas.microsoft.com/office/drawing/2014/main" id="{2D990287-421F-49F2-A43D-CB378E9B7E34}"/>
              </a:ext>
            </a:extLst>
          </p:cNvPr>
          <p:cNvGrpSpPr/>
          <p:nvPr/>
        </p:nvGrpSpPr>
        <p:grpSpPr>
          <a:xfrm>
            <a:off x="-1096181" y="913000"/>
            <a:ext cx="5392916" cy="5395298"/>
            <a:chOff x="9100228" y="3763273"/>
            <a:chExt cx="6186720" cy="6189453"/>
          </a:xfrm>
        </p:grpSpPr>
        <p:sp>
          <p:nvSpPr>
            <p:cNvPr id="213" name="Freeform 46">
              <a:extLst>
                <a:ext uri="{FF2B5EF4-FFF2-40B4-BE49-F238E27FC236}">
                  <a16:creationId xmlns:a16="http://schemas.microsoft.com/office/drawing/2014/main" id="{43E3B213-624B-47C2-8CD0-D39E02243615}"/>
                </a:ext>
              </a:extLst>
            </p:cNvPr>
            <p:cNvSpPr>
              <a:spLocks/>
            </p:cNvSpPr>
            <p:nvPr/>
          </p:nvSpPr>
          <p:spPr bwMode="auto">
            <a:xfrm>
              <a:off x="9100228" y="3763273"/>
              <a:ext cx="6186720" cy="6189453"/>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solidFill>
              <a:schemeClr val="bg1">
                <a:lumMod val="85000"/>
              </a:schemeClr>
            </a:solidFill>
            <a:ln>
              <a:noFill/>
            </a:ln>
            <a:effectLst>
              <a:innerShdw blurRad="774700">
                <a:srgbClr val="272E3A"/>
              </a:innerShdw>
            </a:effec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14" name="Oval 213">
              <a:extLst>
                <a:ext uri="{FF2B5EF4-FFF2-40B4-BE49-F238E27FC236}">
                  <a16:creationId xmlns:a16="http://schemas.microsoft.com/office/drawing/2014/main" id="{D0249698-6993-4FFC-AD1B-359978FC5B0D}"/>
                </a:ext>
              </a:extLst>
            </p:cNvPr>
            <p:cNvSpPr/>
            <p:nvPr/>
          </p:nvSpPr>
          <p:spPr>
            <a:xfrm>
              <a:off x="12049130" y="6713543"/>
              <a:ext cx="288915" cy="288915"/>
            </a:xfrm>
            <a:prstGeom prst="ellipse">
              <a:avLst/>
            </a:prstGeom>
            <a:solidFill>
              <a:schemeClr val="bg2"/>
            </a:solidFill>
            <a:ln w="88900">
              <a:solidFill>
                <a:schemeClr val="accent6">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dt-business-03" panose="02000509000000000000" pitchFamily="49" charset="0"/>
                <a:ea typeface="+mn-ea"/>
                <a:cs typeface="+mn-cs"/>
              </a:endParaRPr>
            </a:p>
          </p:txBody>
        </p:sp>
      </p:grpSp>
      <p:grpSp>
        <p:nvGrpSpPr>
          <p:cNvPr id="215" name="Group 214">
            <a:extLst>
              <a:ext uri="{FF2B5EF4-FFF2-40B4-BE49-F238E27FC236}">
                <a16:creationId xmlns:a16="http://schemas.microsoft.com/office/drawing/2014/main" id="{4EDDA22A-2A48-4279-B48F-EC5C6AAC8BDB}"/>
              </a:ext>
            </a:extLst>
          </p:cNvPr>
          <p:cNvGrpSpPr/>
          <p:nvPr/>
        </p:nvGrpSpPr>
        <p:grpSpPr>
          <a:xfrm>
            <a:off x="-1007142" y="1003231"/>
            <a:ext cx="5214836" cy="5214836"/>
            <a:chOff x="9202373" y="3866786"/>
            <a:chExt cx="5982428" cy="5982428"/>
          </a:xfrm>
          <a:solidFill>
            <a:srgbClr val="4D5B73"/>
          </a:solidFill>
        </p:grpSpPr>
        <p:grpSp>
          <p:nvGrpSpPr>
            <p:cNvPr id="216" name="Group 215">
              <a:extLst>
                <a:ext uri="{FF2B5EF4-FFF2-40B4-BE49-F238E27FC236}">
                  <a16:creationId xmlns:a16="http://schemas.microsoft.com/office/drawing/2014/main" id="{66D0E2BF-4A40-4486-8CC1-29659A9AACE5}"/>
                </a:ext>
              </a:extLst>
            </p:cNvPr>
            <p:cNvGrpSpPr/>
            <p:nvPr/>
          </p:nvGrpSpPr>
          <p:grpSpPr>
            <a:xfrm>
              <a:off x="12154319" y="3866786"/>
              <a:ext cx="78536" cy="5982428"/>
              <a:chOff x="12147983" y="3382622"/>
              <a:chExt cx="91209" cy="6947769"/>
            </a:xfrm>
            <a:grpFill/>
          </p:grpSpPr>
          <p:sp>
            <p:nvSpPr>
              <p:cNvPr id="232" name="Arrow: Pentagon 231">
                <a:extLst>
                  <a:ext uri="{FF2B5EF4-FFF2-40B4-BE49-F238E27FC236}">
                    <a16:creationId xmlns:a16="http://schemas.microsoft.com/office/drawing/2014/main" id="{3BCBB46D-3B9B-4A99-845C-467C95E67AEC}"/>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33" name="Arrow: Pentagon 232">
                <a:extLst>
                  <a:ext uri="{FF2B5EF4-FFF2-40B4-BE49-F238E27FC236}">
                    <a16:creationId xmlns:a16="http://schemas.microsoft.com/office/drawing/2014/main" id="{127C7CA1-E8F4-42C3-B508-546FAD11C1E3}"/>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217" name="Group 216">
              <a:extLst>
                <a:ext uri="{FF2B5EF4-FFF2-40B4-BE49-F238E27FC236}">
                  <a16:creationId xmlns:a16="http://schemas.microsoft.com/office/drawing/2014/main" id="{3AF5A6A5-386E-4B39-B52B-434A830C42D3}"/>
                </a:ext>
              </a:extLst>
            </p:cNvPr>
            <p:cNvGrpSpPr/>
            <p:nvPr/>
          </p:nvGrpSpPr>
          <p:grpSpPr>
            <a:xfrm rot="1800000">
              <a:off x="12154319" y="3866786"/>
              <a:ext cx="78536" cy="5982428"/>
              <a:chOff x="12147983" y="3382622"/>
              <a:chExt cx="91209" cy="6947769"/>
            </a:xfrm>
            <a:grpFill/>
          </p:grpSpPr>
          <p:sp>
            <p:nvSpPr>
              <p:cNvPr id="230" name="Arrow: Pentagon 229">
                <a:extLst>
                  <a:ext uri="{FF2B5EF4-FFF2-40B4-BE49-F238E27FC236}">
                    <a16:creationId xmlns:a16="http://schemas.microsoft.com/office/drawing/2014/main" id="{95FEC6E7-CDA5-47C7-A420-4E9DE3227D00}"/>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31" name="Arrow: Pentagon 230">
                <a:extLst>
                  <a:ext uri="{FF2B5EF4-FFF2-40B4-BE49-F238E27FC236}">
                    <a16:creationId xmlns:a16="http://schemas.microsoft.com/office/drawing/2014/main" id="{C83D9EFE-51C7-46CD-BE3A-6D9CEB626EA5}"/>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218" name="Group 217">
              <a:extLst>
                <a:ext uri="{FF2B5EF4-FFF2-40B4-BE49-F238E27FC236}">
                  <a16:creationId xmlns:a16="http://schemas.microsoft.com/office/drawing/2014/main" id="{008F4F43-D512-4513-9B21-D584FB95F062}"/>
                </a:ext>
              </a:extLst>
            </p:cNvPr>
            <p:cNvGrpSpPr/>
            <p:nvPr/>
          </p:nvGrpSpPr>
          <p:grpSpPr>
            <a:xfrm rot="3600000">
              <a:off x="12154319" y="3866786"/>
              <a:ext cx="78536" cy="5982428"/>
              <a:chOff x="12147983" y="3382622"/>
              <a:chExt cx="91209" cy="6947769"/>
            </a:xfrm>
            <a:grpFill/>
          </p:grpSpPr>
          <p:sp>
            <p:nvSpPr>
              <p:cNvPr id="228" name="Arrow: Pentagon 227">
                <a:extLst>
                  <a:ext uri="{FF2B5EF4-FFF2-40B4-BE49-F238E27FC236}">
                    <a16:creationId xmlns:a16="http://schemas.microsoft.com/office/drawing/2014/main" id="{69B088EA-8E4A-493E-B542-C2122908740E}"/>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29" name="Arrow: Pentagon 228">
                <a:extLst>
                  <a:ext uri="{FF2B5EF4-FFF2-40B4-BE49-F238E27FC236}">
                    <a16:creationId xmlns:a16="http://schemas.microsoft.com/office/drawing/2014/main" id="{44B1E8F5-0F8F-4EDB-819E-EE1FB1E57049}"/>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219" name="Group 218">
              <a:extLst>
                <a:ext uri="{FF2B5EF4-FFF2-40B4-BE49-F238E27FC236}">
                  <a16:creationId xmlns:a16="http://schemas.microsoft.com/office/drawing/2014/main" id="{258283C9-19A5-4259-A18E-3B89B43B1D04}"/>
                </a:ext>
              </a:extLst>
            </p:cNvPr>
            <p:cNvGrpSpPr/>
            <p:nvPr/>
          </p:nvGrpSpPr>
          <p:grpSpPr>
            <a:xfrm rot="19800000">
              <a:off x="12154319" y="3866786"/>
              <a:ext cx="78536" cy="5982428"/>
              <a:chOff x="12147983" y="3382622"/>
              <a:chExt cx="91209" cy="6947769"/>
            </a:xfrm>
            <a:grpFill/>
          </p:grpSpPr>
          <p:sp>
            <p:nvSpPr>
              <p:cNvPr id="226" name="Arrow: Pentagon 225">
                <a:extLst>
                  <a:ext uri="{FF2B5EF4-FFF2-40B4-BE49-F238E27FC236}">
                    <a16:creationId xmlns:a16="http://schemas.microsoft.com/office/drawing/2014/main" id="{88DD9492-9338-49F1-ABE5-4728DF16267A}"/>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27" name="Arrow: Pentagon 226">
                <a:extLst>
                  <a:ext uri="{FF2B5EF4-FFF2-40B4-BE49-F238E27FC236}">
                    <a16:creationId xmlns:a16="http://schemas.microsoft.com/office/drawing/2014/main" id="{2BE3FFA9-2215-452D-A463-2D3F942EA0C0}"/>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220" name="Group 219">
              <a:extLst>
                <a:ext uri="{FF2B5EF4-FFF2-40B4-BE49-F238E27FC236}">
                  <a16:creationId xmlns:a16="http://schemas.microsoft.com/office/drawing/2014/main" id="{71EF29A9-E38B-4E51-A5A5-B2539AC369C0}"/>
                </a:ext>
              </a:extLst>
            </p:cNvPr>
            <p:cNvGrpSpPr/>
            <p:nvPr/>
          </p:nvGrpSpPr>
          <p:grpSpPr>
            <a:xfrm rot="18000000">
              <a:off x="12154319" y="3866786"/>
              <a:ext cx="78536" cy="5982428"/>
              <a:chOff x="12147983" y="3382622"/>
              <a:chExt cx="91209" cy="6947769"/>
            </a:xfrm>
            <a:grpFill/>
          </p:grpSpPr>
          <p:sp>
            <p:nvSpPr>
              <p:cNvPr id="224" name="Arrow: Pentagon 223">
                <a:extLst>
                  <a:ext uri="{FF2B5EF4-FFF2-40B4-BE49-F238E27FC236}">
                    <a16:creationId xmlns:a16="http://schemas.microsoft.com/office/drawing/2014/main" id="{B74F1736-C0B3-4EF3-8586-B0DC25D2CA07}"/>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25" name="Arrow: Pentagon 224">
                <a:extLst>
                  <a:ext uri="{FF2B5EF4-FFF2-40B4-BE49-F238E27FC236}">
                    <a16:creationId xmlns:a16="http://schemas.microsoft.com/office/drawing/2014/main" id="{D45E19E9-643D-4D55-A2F2-F838EA1EB6C0}"/>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221" name="Group 220">
              <a:extLst>
                <a:ext uri="{FF2B5EF4-FFF2-40B4-BE49-F238E27FC236}">
                  <a16:creationId xmlns:a16="http://schemas.microsoft.com/office/drawing/2014/main" id="{7179A7E6-1D32-4917-953B-4CB4640BC8D2}"/>
                </a:ext>
              </a:extLst>
            </p:cNvPr>
            <p:cNvGrpSpPr/>
            <p:nvPr/>
          </p:nvGrpSpPr>
          <p:grpSpPr>
            <a:xfrm rot="5400000">
              <a:off x="12154319" y="3866786"/>
              <a:ext cx="78536" cy="5982428"/>
              <a:chOff x="12147983" y="3382622"/>
              <a:chExt cx="91209" cy="6947769"/>
            </a:xfrm>
            <a:grpFill/>
          </p:grpSpPr>
          <p:sp>
            <p:nvSpPr>
              <p:cNvPr id="222" name="Arrow: Pentagon 221">
                <a:extLst>
                  <a:ext uri="{FF2B5EF4-FFF2-40B4-BE49-F238E27FC236}">
                    <a16:creationId xmlns:a16="http://schemas.microsoft.com/office/drawing/2014/main" id="{1EBC4DEC-D2DF-4D87-A389-654BE6CE9896}"/>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23" name="Arrow: Pentagon 222">
                <a:extLst>
                  <a:ext uri="{FF2B5EF4-FFF2-40B4-BE49-F238E27FC236}">
                    <a16:creationId xmlns:a16="http://schemas.microsoft.com/office/drawing/2014/main" id="{DA872DB0-283B-4B6C-9852-BCE35908B7E2}"/>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grpSp>
      </p:grpSp>
      <p:grpSp>
        <p:nvGrpSpPr>
          <p:cNvPr id="234" name="Group 233">
            <a:extLst>
              <a:ext uri="{FF2B5EF4-FFF2-40B4-BE49-F238E27FC236}">
                <a16:creationId xmlns:a16="http://schemas.microsoft.com/office/drawing/2014/main" id="{80AF9DD7-769E-49C0-8E92-80778BD11249}"/>
              </a:ext>
            </a:extLst>
          </p:cNvPr>
          <p:cNvGrpSpPr/>
          <p:nvPr/>
        </p:nvGrpSpPr>
        <p:grpSpPr>
          <a:xfrm>
            <a:off x="-709365" y="1335093"/>
            <a:ext cx="4652207" cy="4578149"/>
            <a:chOff x="9543982" y="4247495"/>
            <a:chExt cx="5336983" cy="5252025"/>
          </a:xfrm>
        </p:grpSpPr>
        <p:sp>
          <p:nvSpPr>
            <p:cNvPr id="235" name="TextBox 234">
              <a:extLst>
                <a:ext uri="{FF2B5EF4-FFF2-40B4-BE49-F238E27FC236}">
                  <a16:creationId xmlns:a16="http://schemas.microsoft.com/office/drawing/2014/main" id="{F5D93649-B948-4EFC-B99D-07D3380E7C16}"/>
                </a:ext>
              </a:extLst>
            </p:cNvPr>
            <p:cNvSpPr txBox="1"/>
            <p:nvPr/>
          </p:nvSpPr>
          <p:spPr>
            <a:xfrm>
              <a:off x="11903768" y="4247495"/>
              <a:ext cx="579639"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12</a:t>
              </a:r>
            </a:p>
          </p:txBody>
        </p:sp>
        <p:sp>
          <p:nvSpPr>
            <p:cNvPr id="236" name="TextBox 235">
              <a:extLst>
                <a:ext uri="{FF2B5EF4-FFF2-40B4-BE49-F238E27FC236}">
                  <a16:creationId xmlns:a16="http://schemas.microsoft.com/office/drawing/2014/main" id="{20507B19-46D1-49C6-AB4D-A2900A6CAA2A}"/>
                </a:ext>
              </a:extLst>
            </p:cNvPr>
            <p:cNvSpPr txBox="1"/>
            <p:nvPr/>
          </p:nvSpPr>
          <p:spPr>
            <a:xfrm>
              <a:off x="13271818" y="4545857"/>
              <a:ext cx="395743"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1</a:t>
              </a:r>
            </a:p>
          </p:txBody>
        </p:sp>
        <p:sp>
          <p:nvSpPr>
            <p:cNvPr id="237" name="TextBox 236">
              <a:extLst>
                <a:ext uri="{FF2B5EF4-FFF2-40B4-BE49-F238E27FC236}">
                  <a16:creationId xmlns:a16="http://schemas.microsoft.com/office/drawing/2014/main" id="{532AD659-2E29-448D-8DAF-365F05BCCC20}"/>
                </a:ext>
              </a:extLst>
            </p:cNvPr>
            <p:cNvSpPr txBox="1"/>
            <p:nvPr/>
          </p:nvSpPr>
          <p:spPr>
            <a:xfrm>
              <a:off x="10567697" y="4545857"/>
              <a:ext cx="579639"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11</a:t>
              </a:r>
            </a:p>
          </p:txBody>
        </p:sp>
        <p:sp>
          <p:nvSpPr>
            <p:cNvPr id="238" name="TextBox 237">
              <a:extLst>
                <a:ext uri="{FF2B5EF4-FFF2-40B4-BE49-F238E27FC236}">
                  <a16:creationId xmlns:a16="http://schemas.microsoft.com/office/drawing/2014/main" id="{7EDCE0C2-6521-4B84-B833-F3479BEEEE97}"/>
                </a:ext>
              </a:extLst>
            </p:cNvPr>
            <p:cNvSpPr txBox="1"/>
            <p:nvPr/>
          </p:nvSpPr>
          <p:spPr>
            <a:xfrm>
              <a:off x="14124245" y="5442878"/>
              <a:ext cx="395743"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2</a:t>
              </a:r>
            </a:p>
          </p:txBody>
        </p:sp>
        <p:sp>
          <p:nvSpPr>
            <p:cNvPr id="239" name="TextBox 238">
              <a:extLst>
                <a:ext uri="{FF2B5EF4-FFF2-40B4-BE49-F238E27FC236}">
                  <a16:creationId xmlns:a16="http://schemas.microsoft.com/office/drawing/2014/main" id="{C792A002-F5E4-4677-AE7E-F5246300D9C0}"/>
                </a:ext>
              </a:extLst>
            </p:cNvPr>
            <p:cNvSpPr txBox="1"/>
            <p:nvPr/>
          </p:nvSpPr>
          <p:spPr>
            <a:xfrm>
              <a:off x="9935616" y="5442878"/>
              <a:ext cx="579639"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10</a:t>
              </a:r>
            </a:p>
          </p:txBody>
        </p:sp>
        <p:sp>
          <p:nvSpPr>
            <p:cNvPr id="240" name="TextBox 239">
              <a:extLst>
                <a:ext uri="{FF2B5EF4-FFF2-40B4-BE49-F238E27FC236}">
                  <a16:creationId xmlns:a16="http://schemas.microsoft.com/office/drawing/2014/main" id="{7D4F9C62-21CA-418B-8EB2-50E1A411145D}"/>
                </a:ext>
              </a:extLst>
            </p:cNvPr>
            <p:cNvSpPr txBox="1"/>
            <p:nvPr/>
          </p:nvSpPr>
          <p:spPr>
            <a:xfrm>
              <a:off x="14485222" y="6556295"/>
              <a:ext cx="395743"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3</a:t>
              </a:r>
            </a:p>
          </p:txBody>
        </p:sp>
        <p:sp>
          <p:nvSpPr>
            <p:cNvPr id="241" name="TextBox 240">
              <a:extLst>
                <a:ext uri="{FF2B5EF4-FFF2-40B4-BE49-F238E27FC236}">
                  <a16:creationId xmlns:a16="http://schemas.microsoft.com/office/drawing/2014/main" id="{AE29CD7A-B445-4AF0-8366-7954E63845C4}"/>
                </a:ext>
              </a:extLst>
            </p:cNvPr>
            <p:cNvSpPr txBox="1"/>
            <p:nvPr/>
          </p:nvSpPr>
          <p:spPr>
            <a:xfrm>
              <a:off x="9543982" y="6556295"/>
              <a:ext cx="395743"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9</a:t>
              </a:r>
            </a:p>
          </p:txBody>
        </p:sp>
        <p:sp>
          <p:nvSpPr>
            <p:cNvPr id="242" name="TextBox 241">
              <a:extLst>
                <a:ext uri="{FF2B5EF4-FFF2-40B4-BE49-F238E27FC236}">
                  <a16:creationId xmlns:a16="http://schemas.microsoft.com/office/drawing/2014/main" id="{E64C215C-7A40-4B2C-91D0-54B5FA4213FC}"/>
                </a:ext>
              </a:extLst>
            </p:cNvPr>
            <p:cNvSpPr txBox="1"/>
            <p:nvPr/>
          </p:nvSpPr>
          <p:spPr>
            <a:xfrm>
              <a:off x="14124245" y="7880794"/>
              <a:ext cx="395743"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4</a:t>
              </a:r>
            </a:p>
          </p:txBody>
        </p:sp>
        <p:sp>
          <p:nvSpPr>
            <p:cNvPr id="243" name="TextBox 242">
              <a:extLst>
                <a:ext uri="{FF2B5EF4-FFF2-40B4-BE49-F238E27FC236}">
                  <a16:creationId xmlns:a16="http://schemas.microsoft.com/office/drawing/2014/main" id="{0D2A8A33-9E5D-4CFD-9A9B-CE62DE91B624}"/>
                </a:ext>
              </a:extLst>
            </p:cNvPr>
            <p:cNvSpPr txBox="1"/>
            <p:nvPr/>
          </p:nvSpPr>
          <p:spPr>
            <a:xfrm>
              <a:off x="9896339" y="7880794"/>
              <a:ext cx="395743"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8</a:t>
              </a:r>
            </a:p>
          </p:txBody>
        </p:sp>
        <p:sp>
          <p:nvSpPr>
            <p:cNvPr id="244" name="TextBox 243">
              <a:extLst>
                <a:ext uri="{FF2B5EF4-FFF2-40B4-BE49-F238E27FC236}">
                  <a16:creationId xmlns:a16="http://schemas.microsoft.com/office/drawing/2014/main" id="{DF53AF41-8E66-445B-A1AD-3EB55CAD385D}"/>
                </a:ext>
              </a:extLst>
            </p:cNvPr>
            <p:cNvSpPr txBox="1"/>
            <p:nvPr/>
          </p:nvSpPr>
          <p:spPr>
            <a:xfrm>
              <a:off x="13271818" y="8659776"/>
              <a:ext cx="395743"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5</a:t>
              </a:r>
            </a:p>
          </p:txBody>
        </p:sp>
        <p:sp>
          <p:nvSpPr>
            <p:cNvPr id="245" name="TextBox 244">
              <a:extLst>
                <a:ext uri="{FF2B5EF4-FFF2-40B4-BE49-F238E27FC236}">
                  <a16:creationId xmlns:a16="http://schemas.microsoft.com/office/drawing/2014/main" id="{953BA980-9C95-4867-BD74-C9C7F9F4A2DA}"/>
                </a:ext>
              </a:extLst>
            </p:cNvPr>
            <p:cNvSpPr txBox="1"/>
            <p:nvPr/>
          </p:nvSpPr>
          <p:spPr>
            <a:xfrm>
              <a:off x="10659645" y="8659776"/>
              <a:ext cx="395743"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7</a:t>
              </a:r>
            </a:p>
          </p:txBody>
        </p:sp>
        <p:sp>
          <p:nvSpPr>
            <p:cNvPr id="246" name="TextBox 245">
              <a:extLst>
                <a:ext uri="{FF2B5EF4-FFF2-40B4-BE49-F238E27FC236}">
                  <a16:creationId xmlns:a16="http://schemas.microsoft.com/office/drawing/2014/main" id="{256ABA13-6AFC-4BEC-98E0-DBD48D8D253A}"/>
                </a:ext>
              </a:extLst>
            </p:cNvPr>
            <p:cNvSpPr txBox="1"/>
            <p:nvPr/>
          </p:nvSpPr>
          <p:spPr>
            <a:xfrm>
              <a:off x="11995718" y="9005209"/>
              <a:ext cx="395743" cy="49431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6</a:t>
              </a:r>
            </a:p>
          </p:txBody>
        </p:sp>
      </p:grpSp>
      <p:grpSp>
        <p:nvGrpSpPr>
          <p:cNvPr id="247" name="Group 246">
            <a:extLst>
              <a:ext uri="{FF2B5EF4-FFF2-40B4-BE49-F238E27FC236}">
                <a16:creationId xmlns:a16="http://schemas.microsoft.com/office/drawing/2014/main" id="{3CCE6AB6-8D92-426C-95F2-5CEE0B51C85D}"/>
              </a:ext>
            </a:extLst>
          </p:cNvPr>
          <p:cNvGrpSpPr/>
          <p:nvPr/>
        </p:nvGrpSpPr>
        <p:grpSpPr>
          <a:xfrm>
            <a:off x="-1096181" y="913000"/>
            <a:ext cx="5392916" cy="5395298"/>
            <a:chOff x="8601075" y="3263900"/>
            <a:chExt cx="7185025" cy="7188200"/>
          </a:xfrm>
        </p:grpSpPr>
        <p:sp>
          <p:nvSpPr>
            <p:cNvPr id="248" name="Freeform 46">
              <a:extLst>
                <a:ext uri="{FF2B5EF4-FFF2-40B4-BE49-F238E27FC236}">
                  <a16:creationId xmlns:a16="http://schemas.microsoft.com/office/drawing/2014/main" id="{3EDA433B-0EE1-4AE4-BCFE-07749A298981}"/>
                </a:ext>
              </a:extLst>
            </p:cNvPr>
            <p:cNvSpPr>
              <a:spLocks/>
            </p:cNvSpPr>
            <p:nvPr/>
          </p:nvSpPr>
          <p:spPr bwMode="auto">
            <a:xfrm>
              <a:off x="8601075" y="3263900"/>
              <a:ext cx="7185025" cy="7188200"/>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no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grpSp>
          <p:nvGrpSpPr>
            <p:cNvPr id="249" name="Group 248">
              <a:extLst>
                <a:ext uri="{FF2B5EF4-FFF2-40B4-BE49-F238E27FC236}">
                  <a16:creationId xmlns:a16="http://schemas.microsoft.com/office/drawing/2014/main" id="{EF4BF6CD-252B-4514-8117-28A8DDF2E030}"/>
                </a:ext>
              </a:extLst>
            </p:cNvPr>
            <p:cNvGrpSpPr/>
            <p:nvPr/>
          </p:nvGrpSpPr>
          <p:grpSpPr>
            <a:xfrm>
              <a:off x="12043418" y="4132263"/>
              <a:ext cx="301926" cy="2754723"/>
              <a:chOff x="12043418" y="4132263"/>
              <a:chExt cx="301926" cy="2754723"/>
            </a:xfrm>
          </p:grpSpPr>
          <p:sp>
            <p:nvSpPr>
              <p:cNvPr id="250" name="Freeform 75">
                <a:extLst>
                  <a:ext uri="{FF2B5EF4-FFF2-40B4-BE49-F238E27FC236}">
                    <a16:creationId xmlns:a16="http://schemas.microsoft.com/office/drawing/2014/main" id="{9DB7DC75-483E-4DE5-81B4-E047C180D7F8}"/>
                  </a:ext>
                </a:extLst>
              </p:cNvPr>
              <p:cNvSpPr>
                <a:spLocks/>
              </p:cNvSpPr>
              <p:nvPr/>
            </p:nvSpPr>
            <p:spPr bwMode="auto">
              <a:xfrm>
                <a:off x="12043418" y="4132264"/>
                <a:ext cx="133500" cy="2754722"/>
              </a:xfrm>
              <a:custGeom>
                <a:avLst/>
                <a:gdLst>
                  <a:gd name="T0" fmla="*/ 105 w 105"/>
                  <a:gd name="T1" fmla="*/ 1728 h 1728"/>
                  <a:gd name="T2" fmla="*/ 0 w 105"/>
                  <a:gd name="T3" fmla="*/ 1222 h 1728"/>
                  <a:gd name="T4" fmla="*/ 105 w 105"/>
                  <a:gd name="T5" fmla="*/ 0 h 1728"/>
                  <a:gd name="T6" fmla="*/ 105 w 105"/>
                  <a:gd name="T7" fmla="*/ 1728 h 1728"/>
                  <a:gd name="connsiteX0" fmla="*/ 7345 w 7345"/>
                  <a:gd name="connsiteY0" fmla="*/ 10000 h 10000"/>
                  <a:gd name="connsiteX1" fmla="*/ 0 w 7345"/>
                  <a:gd name="connsiteY1" fmla="*/ 9975 h 10000"/>
                  <a:gd name="connsiteX2" fmla="*/ 7345 w 7345"/>
                  <a:gd name="connsiteY2" fmla="*/ 0 h 10000"/>
                  <a:gd name="connsiteX3" fmla="*/ 7345 w 7345"/>
                  <a:gd name="connsiteY3" fmla="*/ 10000 h 10000"/>
                  <a:gd name="connsiteX0" fmla="*/ 10904 w 10904"/>
                  <a:gd name="connsiteY0" fmla="*/ 10000 h 10042"/>
                  <a:gd name="connsiteX1" fmla="*/ 0 w 10904"/>
                  <a:gd name="connsiteY1" fmla="*/ 10042 h 10042"/>
                  <a:gd name="connsiteX2" fmla="*/ 10904 w 10904"/>
                  <a:gd name="connsiteY2" fmla="*/ 0 h 10042"/>
                  <a:gd name="connsiteX3" fmla="*/ 10904 w 10904"/>
                  <a:gd name="connsiteY3" fmla="*/ 10000 h 10042"/>
                </a:gdLst>
                <a:ahLst/>
                <a:cxnLst>
                  <a:cxn ang="0">
                    <a:pos x="connsiteX0" y="connsiteY0"/>
                  </a:cxn>
                  <a:cxn ang="0">
                    <a:pos x="connsiteX1" y="connsiteY1"/>
                  </a:cxn>
                  <a:cxn ang="0">
                    <a:pos x="connsiteX2" y="connsiteY2"/>
                  </a:cxn>
                  <a:cxn ang="0">
                    <a:pos x="connsiteX3" y="connsiteY3"/>
                  </a:cxn>
                </a:cxnLst>
                <a:rect l="l" t="t" r="r" b="b"/>
                <a:pathLst>
                  <a:path w="10904" h="10042">
                    <a:moveTo>
                      <a:pt x="10904" y="10000"/>
                    </a:moveTo>
                    <a:lnTo>
                      <a:pt x="0" y="10042"/>
                    </a:lnTo>
                    <a:lnTo>
                      <a:pt x="10904" y="0"/>
                    </a:lnTo>
                    <a:lnTo>
                      <a:pt x="10904" y="10000"/>
                    </a:lnTo>
                    <a:close/>
                  </a:path>
                </a:pathLst>
              </a:cu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51" name="Freeform 76">
                <a:extLst>
                  <a:ext uri="{FF2B5EF4-FFF2-40B4-BE49-F238E27FC236}">
                    <a16:creationId xmlns:a16="http://schemas.microsoft.com/office/drawing/2014/main" id="{66E7324E-DFF5-455B-84D3-EF94D2446FE3}"/>
                  </a:ext>
                </a:extLst>
              </p:cNvPr>
              <p:cNvSpPr>
                <a:spLocks/>
              </p:cNvSpPr>
              <p:nvPr/>
            </p:nvSpPr>
            <p:spPr bwMode="auto">
              <a:xfrm>
                <a:off x="12176917" y="4132263"/>
                <a:ext cx="168427" cy="2743748"/>
              </a:xfrm>
              <a:custGeom>
                <a:avLst/>
                <a:gdLst>
                  <a:gd name="T0" fmla="*/ 0 w 127"/>
                  <a:gd name="T1" fmla="*/ 1728 h 1728"/>
                  <a:gd name="T2" fmla="*/ 127 w 127"/>
                  <a:gd name="T3" fmla="*/ 1222 h 1728"/>
                  <a:gd name="T4" fmla="*/ 0 w 127"/>
                  <a:gd name="T5" fmla="*/ 0 h 1728"/>
                  <a:gd name="T6" fmla="*/ 0 w 127"/>
                  <a:gd name="T7" fmla="*/ 1728 h 1728"/>
                  <a:gd name="connsiteX0" fmla="*/ 0 w 8354"/>
                  <a:gd name="connsiteY0" fmla="*/ 10000 h 10002"/>
                  <a:gd name="connsiteX1" fmla="*/ 8354 w 8354"/>
                  <a:gd name="connsiteY1" fmla="*/ 10002 h 10002"/>
                  <a:gd name="connsiteX2" fmla="*/ 0 w 8354"/>
                  <a:gd name="connsiteY2" fmla="*/ 0 h 10002"/>
                  <a:gd name="connsiteX3" fmla="*/ 0 w 8354"/>
                  <a:gd name="connsiteY3" fmla="*/ 10000 h 10002"/>
                </a:gdLst>
                <a:ahLst/>
                <a:cxnLst>
                  <a:cxn ang="0">
                    <a:pos x="connsiteX0" y="connsiteY0"/>
                  </a:cxn>
                  <a:cxn ang="0">
                    <a:pos x="connsiteX1" y="connsiteY1"/>
                  </a:cxn>
                  <a:cxn ang="0">
                    <a:pos x="connsiteX2" y="connsiteY2"/>
                  </a:cxn>
                  <a:cxn ang="0">
                    <a:pos x="connsiteX3" y="connsiteY3"/>
                  </a:cxn>
                </a:cxnLst>
                <a:rect l="l" t="t" r="r" b="b"/>
                <a:pathLst>
                  <a:path w="8354" h="10002">
                    <a:moveTo>
                      <a:pt x="0" y="10000"/>
                    </a:moveTo>
                    <a:lnTo>
                      <a:pt x="8354" y="10002"/>
                    </a:lnTo>
                    <a:lnTo>
                      <a:pt x="0" y="0"/>
                    </a:lnTo>
                    <a:lnTo>
                      <a:pt x="0" y="10000"/>
                    </a:ln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grpSp>
      </p:grpSp>
      <p:grpSp>
        <p:nvGrpSpPr>
          <p:cNvPr id="252" name="Group 251">
            <a:extLst>
              <a:ext uri="{FF2B5EF4-FFF2-40B4-BE49-F238E27FC236}">
                <a16:creationId xmlns:a16="http://schemas.microsoft.com/office/drawing/2014/main" id="{DB1DC255-A794-4416-A6DC-86943D7C87D0}"/>
              </a:ext>
            </a:extLst>
          </p:cNvPr>
          <p:cNvGrpSpPr/>
          <p:nvPr/>
        </p:nvGrpSpPr>
        <p:grpSpPr>
          <a:xfrm rot="17771315">
            <a:off x="-1095586" y="913000"/>
            <a:ext cx="5392916" cy="5395298"/>
            <a:chOff x="8601868" y="3263900"/>
            <a:chExt cx="7185025" cy="7188200"/>
          </a:xfrm>
        </p:grpSpPr>
        <p:sp>
          <p:nvSpPr>
            <p:cNvPr id="253" name="Freeform 46">
              <a:extLst>
                <a:ext uri="{FF2B5EF4-FFF2-40B4-BE49-F238E27FC236}">
                  <a16:creationId xmlns:a16="http://schemas.microsoft.com/office/drawing/2014/main" id="{38E11B00-50A6-4655-BE84-2DC31DB6524D}"/>
                </a:ext>
              </a:extLst>
            </p:cNvPr>
            <p:cNvSpPr>
              <a:spLocks/>
            </p:cNvSpPr>
            <p:nvPr/>
          </p:nvSpPr>
          <p:spPr bwMode="auto">
            <a:xfrm>
              <a:off x="8601868" y="3263900"/>
              <a:ext cx="7185025" cy="7188200"/>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no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grpSp>
          <p:nvGrpSpPr>
            <p:cNvPr id="254" name="Group 253">
              <a:extLst>
                <a:ext uri="{FF2B5EF4-FFF2-40B4-BE49-F238E27FC236}">
                  <a16:creationId xmlns:a16="http://schemas.microsoft.com/office/drawing/2014/main" id="{B0C6A3DC-B733-4893-94E9-BE4A38402CE1}"/>
                </a:ext>
              </a:extLst>
            </p:cNvPr>
            <p:cNvGrpSpPr/>
            <p:nvPr/>
          </p:nvGrpSpPr>
          <p:grpSpPr>
            <a:xfrm>
              <a:off x="12130562" y="6737266"/>
              <a:ext cx="1517969" cy="973221"/>
              <a:chOff x="12130562" y="6737266"/>
              <a:chExt cx="1517969" cy="973221"/>
            </a:xfrm>
          </p:grpSpPr>
          <p:sp>
            <p:nvSpPr>
              <p:cNvPr id="255" name="Freeform 77">
                <a:extLst>
                  <a:ext uri="{FF2B5EF4-FFF2-40B4-BE49-F238E27FC236}">
                    <a16:creationId xmlns:a16="http://schemas.microsoft.com/office/drawing/2014/main" id="{B2A198F0-36B6-4E56-8E00-883BB33F92BF}"/>
                  </a:ext>
                </a:extLst>
              </p:cNvPr>
              <p:cNvSpPr>
                <a:spLocks/>
              </p:cNvSpPr>
              <p:nvPr/>
            </p:nvSpPr>
            <p:spPr bwMode="auto">
              <a:xfrm>
                <a:off x="12130562" y="6875463"/>
                <a:ext cx="1517969" cy="835024"/>
              </a:xfrm>
              <a:custGeom>
                <a:avLst/>
                <a:gdLst>
                  <a:gd name="T0" fmla="*/ 0 w 927"/>
                  <a:gd name="T1" fmla="*/ 0 h 526"/>
                  <a:gd name="T2" fmla="*/ 295 w 927"/>
                  <a:gd name="T3" fmla="*/ 273 h 526"/>
                  <a:gd name="T4" fmla="*/ 927 w 927"/>
                  <a:gd name="T5" fmla="*/ 526 h 526"/>
                  <a:gd name="T6" fmla="*/ 0 w 927"/>
                  <a:gd name="T7" fmla="*/ 0 h 526"/>
                  <a:gd name="connsiteX0" fmla="*/ 315 w 10315"/>
                  <a:gd name="connsiteY0" fmla="*/ 0 h 10000"/>
                  <a:gd name="connsiteX1" fmla="*/ 0 w 10315"/>
                  <a:gd name="connsiteY1" fmla="*/ 1556 h 10000"/>
                  <a:gd name="connsiteX2" fmla="*/ 10315 w 10315"/>
                  <a:gd name="connsiteY2" fmla="*/ 10000 h 10000"/>
                  <a:gd name="connsiteX3" fmla="*/ 315 w 10315"/>
                  <a:gd name="connsiteY3" fmla="*/ 0 h 10000"/>
                </a:gdLst>
                <a:ahLst/>
                <a:cxnLst>
                  <a:cxn ang="0">
                    <a:pos x="connsiteX0" y="connsiteY0"/>
                  </a:cxn>
                  <a:cxn ang="0">
                    <a:pos x="connsiteX1" y="connsiteY1"/>
                  </a:cxn>
                  <a:cxn ang="0">
                    <a:pos x="connsiteX2" y="connsiteY2"/>
                  </a:cxn>
                  <a:cxn ang="0">
                    <a:pos x="connsiteX3" y="connsiteY3"/>
                  </a:cxn>
                </a:cxnLst>
                <a:rect l="l" t="t" r="r" b="b"/>
                <a:pathLst>
                  <a:path w="10315" h="10000">
                    <a:moveTo>
                      <a:pt x="315" y="0"/>
                    </a:moveTo>
                    <a:lnTo>
                      <a:pt x="0" y="1556"/>
                    </a:lnTo>
                    <a:lnTo>
                      <a:pt x="10315" y="10000"/>
                    </a:lnTo>
                    <a:lnTo>
                      <a:pt x="315" y="0"/>
                    </a:lnTo>
                    <a:close/>
                  </a:path>
                </a:pathLst>
              </a:cu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56" name="Freeform 78">
                <a:extLst>
                  <a:ext uri="{FF2B5EF4-FFF2-40B4-BE49-F238E27FC236}">
                    <a16:creationId xmlns:a16="http://schemas.microsoft.com/office/drawing/2014/main" id="{8A5647C0-671F-476D-9E90-E725C1537AFE}"/>
                  </a:ext>
                </a:extLst>
              </p:cNvPr>
              <p:cNvSpPr>
                <a:spLocks/>
              </p:cNvSpPr>
              <p:nvPr/>
            </p:nvSpPr>
            <p:spPr bwMode="auto">
              <a:xfrm>
                <a:off x="12176918" y="6737266"/>
                <a:ext cx="1471613" cy="973220"/>
              </a:xfrm>
              <a:custGeom>
                <a:avLst/>
                <a:gdLst>
                  <a:gd name="T0" fmla="*/ 0 w 927"/>
                  <a:gd name="T1" fmla="*/ 0 h 526"/>
                  <a:gd name="T2" fmla="*/ 400 w 927"/>
                  <a:gd name="T3" fmla="*/ 84 h 526"/>
                  <a:gd name="T4" fmla="*/ 927 w 927"/>
                  <a:gd name="T5" fmla="*/ 526 h 526"/>
                  <a:gd name="T6" fmla="*/ 0 w 927"/>
                  <a:gd name="T7" fmla="*/ 0 h 526"/>
                  <a:gd name="connsiteX0" fmla="*/ 0 w 10000"/>
                  <a:gd name="connsiteY0" fmla="*/ 1655 h 11655"/>
                  <a:gd name="connsiteX1" fmla="*/ 780 w 10000"/>
                  <a:gd name="connsiteY1" fmla="*/ 0 h 11655"/>
                  <a:gd name="connsiteX2" fmla="*/ 10000 w 10000"/>
                  <a:gd name="connsiteY2" fmla="*/ 11655 h 11655"/>
                  <a:gd name="connsiteX3" fmla="*/ 0 w 10000"/>
                  <a:gd name="connsiteY3" fmla="*/ 1655 h 11655"/>
                </a:gdLst>
                <a:ahLst/>
                <a:cxnLst>
                  <a:cxn ang="0">
                    <a:pos x="connsiteX0" y="connsiteY0"/>
                  </a:cxn>
                  <a:cxn ang="0">
                    <a:pos x="connsiteX1" y="connsiteY1"/>
                  </a:cxn>
                  <a:cxn ang="0">
                    <a:pos x="connsiteX2" y="connsiteY2"/>
                  </a:cxn>
                  <a:cxn ang="0">
                    <a:pos x="connsiteX3" y="connsiteY3"/>
                  </a:cxn>
                </a:cxnLst>
                <a:rect l="l" t="t" r="r" b="b"/>
                <a:pathLst>
                  <a:path w="10000" h="11655">
                    <a:moveTo>
                      <a:pt x="0" y="1655"/>
                    </a:moveTo>
                    <a:lnTo>
                      <a:pt x="780" y="0"/>
                    </a:lnTo>
                    <a:lnTo>
                      <a:pt x="10000" y="11655"/>
                    </a:lnTo>
                    <a:lnTo>
                      <a:pt x="0" y="1655"/>
                    </a:ln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Open Sans Light"/>
                  <a:ea typeface="+mn-ea"/>
                  <a:cs typeface="+mn-cs"/>
                </a:endParaRPr>
              </a:p>
            </p:txBody>
          </p:sp>
        </p:grpSp>
      </p:grpSp>
      <p:sp>
        <p:nvSpPr>
          <p:cNvPr id="257" name="Oval 256">
            <a:extLst>
              <a:ext uri="{FF2B5EF4-FFF2-40B4-BE49-F238E27FC236}">
                <a16:creationId xmlns:a16="http://schemas.microsoft.com/office/drawing/2014/main" id="{C773FFE3-BC04-4F86-8F8A-7380668A4A7F}"/>
              </a:ext>
            </a:extLst>
          </p:cNvPr>
          <p:cNvSpPr/>
          <p:nvPr/>
        </p:nvSpPr>
        <p:spPr>
          <a:xfrm>
            <a:off x="1396507" y="3402787"/>
            <a:ext cx="405600" cy="405600"/>
          </a:xfrm>
          <a:prstGeom prst="ellipse">
            <a:avLst/>
          </a:prstGeom>
          <a:solidFill>
            <a:schemeClr val="bg2"/>
          </a:solidFill>
          <a:ln w="88900">
            <a:solidFill>
              <a:schemeClr val="accent6">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dt-business-03" panose="02000509000000000000" pitchFamily="49" charset="0"/>
              <a:ea typeface="+mn-ea"/>
              <a:cs typeface="+mn-cs"/>
            </a:endParaRPr>
          </a:p>
        </p:txBody>
      </p:sp>
      <p:pic>
        <p:nvPicPr>
          <p:cNvPr id="3" name="Recorded Sound">
            <a:hlinkClick r:id="" action="ppaction://media"/>
            <a:extLst>
              <a:ext uri="{FF2B5EF4-FFF2-40B4-BE49-F238E27FC236}">
                <a16:creationId xmlns:a16="http://schemas.microsoft.com/office/drawing/2014/main" id="{026CF5E7-5FA3-92B7-DCA2-2F0CD5BFF7C7}"/>
              </a:ext>
            </a:extLst>
          </p:cNvPr>
          <p:cNvPicPr>
            <a:picLocks noChangeAspect="1"/>
          </p:cNvPicPr>
          <p:nvPr>
            <a:audioFile r:link="rId2"/>
            <p:extLst>
              <p:ext uri="{DAA4B4D4-6D71-4841-9C94-3DE7FCFB9230}">
                <p14:media xmlns:p14="http://schemas.microsoft.com/office/powerpoint/2010/main" r:embed="rId3">
                  <p14:trim st="3961"/>
                </p14:media>
              </p:ext>
            </p:extLst>
          </p:nvPr>
        </p:nvPicPr>
        <p:blipFill>
          <a:blip r:embed="rId6"/>
          <a:stretch>
            <a:fillRect/>
          </a:stretch>
        </p:blipFill>
        <p:spPr>
          <a:xfrm>
            <a:off x="351277" y="93032"/>
            <a:ext cx="304800" cy="304800"/>
          </a:xfrm>
          <a:prstGeom prst="rect">
            <a:avLst/>
          </a:prstGeom>
        </p:spPr>
      </p:pic>
    </p:spTree>
    <p:extLst>
      <p:ext uri="{BB962C8B-B14F-4D97-AF65-F5344CB8AC3E}">
        <p14:creationId xmlns:p14="http://schemas.microsoft.com/office/powerpoint/2010/main" val="4005901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23131">
        <p159:morph option="byObject"/>
      </p:transition>
    </mc:Choice>
    <mc:Fallback xmlns="">
      <p:transition spd="slow" advTm="23131">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 presetClass="entr" presetSubtype="8" decel="10000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anim calcmode="lin" valueType="num">
                                          <p:cBhvr additive="base">
                                            <p:cTn id="9" dur="1000" fill="hold"/>
                                            <p:tgtEl>
                                              <p:spTgt spid="95"/>
                                            </p:tgtEl>
                                            <p:attrNameLst>
                                              <p:attrName>ppt_x</p:attrName>
                                            </p:attrNameLst>
                                          </p:cBhvr>
                                          <p:tavLst>
                                            <p:tav tm="0">
                                              <p:val>
                                                <p:strVal val="0-#ppt_w/2"/>
                                              </p:val>
                                            </p:tav>
                                            <p:tav tm="100000">
                                              <p:val>
                                                <p:strVal val="#ppt_x"/>
                                              </p:val>
                                            </p:tav>
                                          </p:tavLst>
                                        </p:anim>
                                        <p:anim calcmode="lin" valueType="num">
                                          <p:cBhvr additive="base">
                                            <p:cTn id="10" dur="1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decel="10000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1000" fill="hold"/>
                                            <p:tgtEl>
                                              <p:spTgt spid="89"/>
                                            </p:tgtEl>
                                            <p:attrNameLst>
                                              <p:attrName>ppt_x</p:attrName>
                                            </p:attrNameLst>
                                          </p:cBhvr>
                                          <p:tavLst>
                                            <p:tav tm="0">
                                              <p:val>
                                                <p:strVal val="0-#ppt_w/2"/>
                                              </p:val>
                                            </p:tav>
                                            <p:tav tm="100000">
                                              <p:val>
                                                <p:strVal val="#ppt_x"/>
                                              </p:val>
                                            </p:tav>
                                          </p:tavLst>
                                        </p:anim>
                                        <p:anim calcmode="lin" valueType="num">
                                          <p:cBhvr additive="base">
                                            <p:cTn id="16" dur="1000" fill="hold"/>
                                            <p:tgtEl>
                                              <p:spTgt spid="89"/>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14:presetBounceEnd="80000">
                                      <p:stCondLst>
                                        <p:cond delay="0"/>
                                      </p:stCondLst>
                                      <p:childTnLst>
                                        <p:animRot by="2100000" p14:bounceEnd="80000">
                                          <p:cBhvr>
                                            <p:cTn id="18" dur="2000" fill="hold"/>
                                            <p:tgtEl>
                                              <p:spTgt spid="252"/>
                                            </p:tgtEl>
                                            <p:attrNameLst>
                                              <p:attrName>r</p:attrName>
                                            </p:attrNameLst>
                                          </p:cBhvr>
                                        </p:animRot>
                                      </p:childTnLst>
                                    </p:cTn>
                                  </p:par>
                                  <p:par>
                                    <p:cTn id="19" presetID="8" presetClass="emph" presetSubtype="0" fill="hold" nodeType="withEffect" p14:presetBounceEnd="80000">
                                      <p:stCondLst>
                                        <p:cond delay="0"/>
                                      </p:stCondLst>
                                      <p:childTnLst>
                                        <p:animRot by="21600000" p14:bounceEnd="80000">
                                          <p:cBhvr>
                                            <p:cTn id="20" dur="2000" fill="hold"/>
                                            <p:tgtEl>
                                              <p:spTgt spid="247"/>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additive="base">
                                            <p:cTn id="25" dur="1000" fill="hold"/>
                                            <p:tgtEl>
                                              <p:spTgt spid="114"/>
                                            </p:tgtEl>
                                            <p:attrNameLst>
                                              <p:attrName>ppt_x</p:attrName>
                                            </p:attrNameLst>
                                          </p:cBhvr>
                                          <p:tavLst>
                                            <p:tav tm="0">
                                              <p:val>
                                                <p:strVal val="0-#ppt_w/2"/>
                                              </p:val>
                                            </p:tav>
                                            <p:tav tm="100000">
                                              <p:val>
                                                <p:strVal val="#ppt_x"/>
                                              </p:val>
                                            </p:tav>
                                          </p:tavLst>
                                        </p:anim>
                                        <p:anim calcmode="lin" valueType="num">
                                          <p:cBhvr additive="base">
                                            <p:cTn id="26" dur="1000" fill="hold"/>
                                            <p:tgtEl>
                                              <p:spTgt spid="114"/>
                                            </p:tgtEl>
                                            <p:attrNameLst>
                                              <p:attrName>ppt_y</p:attrName>
                                            </p:attrNameLst>
                                          </p:cBhvr>
                                          <p:tavLst>
                                            <p:tav tm="0">
                                              <p:val>
                                                <p:strVal val="#ppt_y"/>
                                              </p:val>
                                            </p:tav>
                                            <p:tav tm="100000">
                                              <p:val>
                                                <p:strVal val="#ppt_y"/>
                                              </p:val>
                                            </p:tav>
                                          </p:tavLst>
                                        </p:anim>
                                      </p:childTnLst>
                                    </p:cTn>
                                  </p:par>
                                  <p:par>
                                    <p:cTn id="27" presetID="8" presetClass="emph" presetSubtype="0" fill="hold" nodeType="withEffect" p14:presetBounceEnd="80000">
                                      <p:stCondLst>
                                        <p:cond delay="0"/>
                                      </p:stCondLst>
                                      <p:childTnLst>
                                        <p:animRot by="2100000" p14:bounceEnd="80000">
                                          <p:cBhvr>
                                            <p:cTn id="28" dur="2000" fill="hold"/>
                                            <p:tgtEl>
                                              <p:spTgt spid="252"/>
                                            </p:tgtEl>
                                            <p:attrNameLst>
                                              <p:attrName>r</p:attrName>
                                            </p:attrNameLst>
                                          </p:cBhvr>
                                        </p:animRot>
                                      </p:childTnLst>
                                    </p:cTn>
                                  </p:par>
                                  <p:par>
                                    <p:cTn id="29" presetID="8" presetClass="emph" presetSubtype="0" fill="hold" nodeType="withEffect" p14:presetBounceEnd="80000">
                                      <p:stCondLst>
                                        <p:cond delay="0"/>
                                      </p:stCondLst>
                                      <p:childTnLst>
                                        <p:animRot by="21600000" p14:bounceEnd="80000">
                                          <p:cBhvr>
                                            <p:cTn id="30" dur="2000" fill="hold"/>
                                            <p:tgtEl>
                                              <p:spTgt spid="2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fill="hold" display="0">
                      <p:stCondLst>
                        <p:cond delay="indefinite"/>
                      </p:stCondLst>
                      <p:endCondLst>
                        <p:cond evt="onStopAudio" delay="0">
                          <p:tgtEl>
                            <p:sldTgt/>
                          </p:tgtEl>
                        </p:cond>
                      </p:endCondLst>
                    </p:cTn>
                    <p:tgtEl>
                      <p:spTgt spid="3"/>
                    </p:tgtEl>
                  </p:cMediaNode>
                </p:audio>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 presetClass="entr" presetSubtype="8" decel="10000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anim calcmode="lin" valueType="num">
                                          <p:cBhvr additive="base">
                                            <p:cTn id="9" dur="1000" fill="hold"/>
                                            <p:tgtEl>
                                              <p:spTgt spid="95"/>
                                            </p:tgtEl>
                                            <p:attrNameLst>
                                              <p:attrName>ppt_x</p:attrName>
                                            </p:attrNameLst>
                                          </p:cBhvr>
                                          <p:tavLst>
                                            <p:tav tm="0">
                                              <p:val>
                                                <p:strVal val="0-#ppt_w/2"/>
                                              </p:val>
                                            </p:tav>
                                            <p:tav tm="100000">
                                              <p:val>
                                                <p:strVal val="#ppt_x"/>
                                              </p:val>
                                            </p:tav>
                                          </p:tavLst>
                                        </p:anim>
                                        <p:anim calcmode="lin" valueType="num">
                                          <p:cBhvr additive="base">
                                            <p:cTn id="10" dur="1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decel="10000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1000" fill="hold"/>
                                            <p:tgtEl>
                                              <p:spTgt spid="89"/>
                                            </p:tgtEl>
                                            <p:attrNameLst>
                                              <p:attrName>ppt_x</p:attrName>
                                            </p:attrNameLst>
                                          </p:cBhvr>
                                          <p:tavLst>
                                            <p:tav tm="0">
                                              <p:val>
                                                <p:strVal val="0-#ppt_w/2"/>
                                              </p:val>
                                            </p:tav>
                                            <p:tav tm="100000">
                                              <p:val>
                                                <p:strVal val="#ppt_x"/>
                                              </p:val>
                                            </p:tav>
                                          </p:tavLst>
                                        </p:anim>
                                        <p:anim calcmode="lin" valueType="num">
                                          <p:cBhvr additive="base">
                                            <p:cTn id="16" dur="1000" fill="hold"/>
                                            <p:tgtEl>
                                              <p:spTgt spid="89"/>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2100000">
                                          <p:cBhvr>
                                            <p:cTn id="18" dur="2000" fill="hold"/>
                                            <p:tgtEl>
                                              <p:spTgt spid="252"/>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247"/>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additive="base">
                                            <p:cTn id="25" dur="1000" fill="hold"/>
                                            <p:tgtEl>
                                              <p:spTgt spid="114"/>
                                            </p:tgtEl>
                                            <p:attrNameLst>
                                              <p:attrName>ppt_x</p:attrName>
                                            </p:attrNameLst>
                                          </p:cBhvr>
                                          <p:tavLst>
                                            <p:tav tm="0">
                                              <p:val>
                                                <p:strVal val="0-#ppt_w/2"/>
                                              </p:val>
                                            </p:tav>
                                            <p:tav tm="100000">
                                              <p:val>
                                                <p:strVal val="#ppt_x"/>
                                              </p:val>
                                            </p:tav>
                                          </p:tavLst>
                                        </p:anim>
                                        <p:anim calcmode="lin" valueType="num">
                                          <p:cBhvr additive="base">
                                            <p:cTn id="26" dur="1000" fill="hold"/>
                                            <p:tgtEl>
                                              <p:spTgt spid="114"/>
                                            </p:tgtEl>
                                            <p:attrNameLst>
                                              <p:attrName>ppt_y</p:attrName>
                                            </p:attrNameLst>
                                          </p:cBhvr>
                                          <p:tavLst>
                                            <p:tav tm="0">
                                              <p:val>
                                                <p:strVal val="#ppt_y"/>
                                              </p:val>
                                            </p:tav>
                                            <p:tav tm="100000">
                                              <p:val>
                                                <p:strVal val="#ppt_y"/>
                                              </p:val>
                                            </p:tav>
                                          </p:tavLst>
                                        </p:anim>
                                      </p:childTnLst>
                                    </p:cTn>
                                  </p:par>
                                  <p:par>
                                    <p:cTn id="27" presetID="8" presetClass="emph" presetSubtype="0" fill="hold" nodeType="withEffect">
                                      <p:stCondLst>
                                        <p:cond delay="0"/>
                                      </p:stCondLst>
                                      <p:childTnLst>
                                        <p:animRot by="2100000">
                                          <p:cBhvr>
                                            <p:cTn id="28" dur="2000" fill="hold"/>
                                            <p:tgtEl>
                                              <p:spTgt spid="252"/>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2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fill="hold" display="0">
                      <p:stCondLst>
                        <p:cond delay="indefinite"/>
                      </p:stCondLst>
                      <p:endCondLst>
                        <p:cond evt="onStopAudio" delay="0">
                          <p:tgtEl>
                            <p:sldTgt/>
                          </p:tgtEl>
                        </p:cond>
                      </p:endCondLst>
                    </p:cTn>
                    <p:tgtEl>
                      <p:spTgt spid="3"/>
                    </p:tgtEl>
                  </p:cMediaNode>
                </p:audio>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23FE11E6-3E52-419C-896B-CBAF8F3D00ED}"/>
              </a:ext>
            </a:extLst>
          </p:cNvPr>
          <p:cNvCxnSpPr>
            <a:cxnSpLocks/>
          </p:cNvCxnSpPr>
          <p:nvPr/>
        </p:nvCxnSpPr>
        <p:spPr>
          <a:xfrm>
            <a:off x="5297025" y="4793623"/>
            <a:ext cx="1146479" cy="877049"/>
          </a:xfrm>
          <a:prstGeom prst="line">
            <a:avLst/>
          </a:prstGeom>
          <a:ln w="539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8BC3BFD-D9D9-4F0A-8FFB-BADB7F2C682D}"/>
              </a:ext>
            </a:extLst>
          </p:cNvPr>
          <p:cNvCxnSpPr>
            <a:cxnSpLocks/>
          </p:cNvCxnSpPr>
          <p:nvPr/>
        </p:nvCxnSpPr>
        <p:spPr>
          <a:xfrm flipV="1">
            <a:off x="5305611" y="3971585"/>
            <a:ext cx="1146479" cy="828159"/>
          </a:xfrm>
          <a:prstGeom prst="line">
            <a:avLst/>
          </a:prstGeom>
          <a:ln w="539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6AE929E-600D-43DF-8E1A-12427C0E3215}"/>
              </a:ext>
            </a:extLst>
          </p:cNvPr>
          <p:cNvCxnSpPr>
            <a:cxnSpLocks/>
          </p:cNvCxnSpPr>
          <p:nvPr/>
        </p:nvCxnSpPr>
        <p:spPr>
          <a:xfrm>
            <a:off x="5297025" y="3094536"/>
            <a:ext cx="1146479" cy="877049"/>
          </a:xfrm>
          <a:prstGeom prst="line">
            <a:avLst/>
          </a:prstGeom>
          <a:ln w="539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B46E8C-65C8-4555-A679-206D44B2939E}"/>
              </a:ext>
            </a:extLst>
          </p:cNvPr>
          <p:cNvCxnSpPr>
            <a:cxnSpLocks/>
          </p:cNvCxnSpPr>
          <p:nvPr/>
        </p:nvCxnSpPr>
        <p:spPr>
          <a:xfrm flipV="1">
            <a:off x="5305611" y="2266377"/>
            <a:ext cx="1146479" cy="828159"/>
          </a:xfrm>
          <a:prstGeom prst="line">
            <a:avLst/>
          </a:prstGeom>
          <a:ln w="539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F6CC91-B26D-43D3-8443-3BEAE7AB2C9D}"/>
              </a:ext>
            </a:extLst>
          </p:cNvPr>
          <p:cNvCxnSpPr>
            <a:cxnSpLocks/>
          </p:cNvCxnSpPr>
          <p:nvPr/>
        </p:nvCxnSpPr>
        <p:spPr>
          <a:xfrm>
            <a:off x="5297025" y="1389328"/>
            <a:ext cx="1146479" cy="877049"/>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10BBB5C-9AED-4154-A3C1-743F3094CC39}"/>
              </a:ext>
            </a:extLst>
          </p:cNvPr>
          <p:cNvSpPr/>
          <p:nvPr/>
        </p:nvSpPr>
        <p:spPr>
          <a:xfrm>
            <a:off x="4860192" y="946772"/>
            <a:ext cx="890838" cy="89083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228554"/>
            <a:r>
              <a:rPr lang="en-US" sz="4799">
                <a:solidFill>
                  <a:srgbClr val="FFFFFF"/>
                </a:solidFill>
                <a:latin typeface="Designball-Electronic-Device-02" pitchFamily="2" charset="0"/>
                <a:cs typeface="Arial" panose="020B0604020202020204" pitchFamily="34" charset="0"/>
              </a:rPr>
              <a:t>g</a:t>
            </a:r>
          </a:p>
        </p:txBody>
      </p:sp>
      <p:sp>
        <p:nvSpPr>
          <p:cNvPr id="3" name="Oval 2">
            <a:extLst>
              <a:ext uri="{FF2B5EF4-FFF2-40B4-BE49-F238E27FC236}">
                <a16:creationId xmlns:a16="http://schemas.microsoft.com/office/drawing/2014/main" id="{6C79BB26-AA0E-4CE6-8AFF-F7F2CCE28274}"/>
              </a:ext>
            </a:extLst>
          </p:cNvPr>
          <p:cNvSpPr/>
          <p:nvPr/>
        </p:nvSpPr>
        <p:spPr>
          <a:xfrm>
            <a:off x="5995553" y="1794222"/>
            <a:ext cx="890838" cy="89083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228554"/>
            <a:r>
              <a:rPr lang="en-US" sz="4799">
                <a:solidFill>
                  <a:srgbClr val="FFFFFF"/>
                </a:solidFill>
                <a:latin typeface="Designball-Electronic-Device-02" pitchFamily="2" charset="0"/>
                <a:cs typeface="Arial" panose="020B0604020202020204" pitchFamily="34" charset="0"/>
              </a:rPr>
              <a:t>a</a:t>
            </a:r>
          </a:p>
        </p:txBody>
      </p:sp>
      <p:sp>
        <p:nvSpPr>
          <p:cNvPr id="5" name="Oval 4">
            <a:extLst>
              <a:ext uri="{FF2B5EF4-FFF2-40B4-BE49-F238E27FC236}">
                <a16:creationId xmlns:a16="http://schemas.microsoft.com/office/drawing/2014/main" id="{8549EC92-F319-4E05-8E4E-9C6CF9C67339}"/>
              </a:ext>
            </a:extLst>
          </p:cNvPr>
          <p:cNvSpPr/>
          <p:nvPr/>
        </p:nvSpPr>
        <p:spPr>
          <a:xfrm>
            <a:off x="4860192" y="2641672"/>
            <a:ext cx="890838" cy="890838"/>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228554"/>
            <a:r>
              <a:rPr lang="en-US" sz="4799">
                <a:solidFill>
                  <a:srgbClr val="FFFFFF"/>
                </a:solidFill>
                <a:latin typeface="Designball-Electronic-Device-02" pitchFamily="2" charset="0"/>
                <a:cs typeface="Arial" panose="020B0604020202020204" pitchFamily="34" charset="0"/>
              </a:rPr>
              <a:t>b</a:t>
            </a:r>
          </a:p>
        </p:txBody>
      </p:sp>
      <p:sp>
        <p:nvSpPr>
          <p:cNvPr id="6" name="Oval 5">
            <a:extLst>
              <a:ext uri="{FF2B5EF4-FFF2-40B4-BE49-F238E27FC236}">
                <a16:creationId xmlns:a16="http://schemas.microsoft.com/office/drawing/2014/main" id="{F07A0C06-D2D3-45C9-90C1-6F3896BDC4CA}"/>
              </a:ext>
            </a:extLst>
          </p:cNvPr>
          <p:cNvSpPr/>
          <p:nvPr/>
        </p:nvSpPr>
        <p:spPr>
          <a:xfrm>
            <a:off x="5995553" y="3489121"/>
            <a:ext cx="890838" cy="890838"/>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228554"/>
            <a:r>
              <a:rPr lang="en-US" sz="4799">
                <a:solidFill>
                  <a:srgbClr val="FFFFFF"/>
                </a:solidFill>
                <a:latin typeface="Designball-Electronic-Device-02" pitchFamily="2" charset="0"/>
                <a:cs typeface="Arial" panose="020B0604020202020204" pitchFamily="34" charset="0"/>
              </a:rPr>
              <a:t>c</a:t>
            </a:r>
          </a:p>
        </p:txBody>
      </p:sp>
      <p:sp>
        <p:nvSpPr>
          <p:cNvPr id="7" name="Oval 6">
            <a:extLst>
              <a:ext uri="{FF2B5EF4-FFF2-40B4-BE49-F238E27FC236}">
                <a16:creationId xmlns:a16="http://schemas.microsoft.com/office/drawing/2014/main" id="{B5D9F1AA-70E5-49D2-8998-BB6628638372}"/>
              </a:ext>
            </a:extLst>
          </p:cNvPr>
          <p:cNvSpPr/>
          <p:nvPr/>
        </p:nvSpPr>
        <p:spPr>
          <a:xfrm>
            <a:off x="4860192" y="4336571"/>
            <a:ext cx="890838" cy="890838"/>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228554"/>
            <a:r>
              <a:rPr lang="en-US" sz="4799">
                <a:solidFill>
                  <a:srgbClr val="FFFFFF"/>
                </a:solidFill>
                <a:latin typeface="Designball-Electronic-Device-02" pitchFamily="2" charset="0"/>
                <a:cs typeface="Arial" panose="020B0604020202020204" pitchFamily="34" charset="0"/>
              </a:rPr>
              <a:t>d</a:t>
            </a:r>
          </a:p>
        </p:txBody>
      </p:sp>
      <p:sp>
        <p:nvSpPr>
          <p:cNvPr id="8" name="Oval 7">
            <a:extLst>
              <a:ext uri="{FF2B5EF4-FFF2-40B4-BE49-F238E27FC236}">
                <a16:creationId xmlns:a16="http://schemas.microsoft.com/office/drawing/2014/main" id="{E7EF30AA-5075-460B-A0D2-099DDAE3FFE8}"/>
              </a:ext>
            </a:extLst>
          </p:cNvPr>
          <p:cNvSpPr/>
          <p:nvPr/>
        </p:nvSpPr>
        <p:spPr>
          <a:xfrm>
            <a:off x="5995553" y="5184021"/>
            <a:ext cx="890838" cy="890838"/>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228554"/>
            <a:r>
              <a:rPr lang="en-US" sz="4799">
                <a:solidFill>
                  <a:srgbClr val="FFFFFF"/>
                </a:solidFill>
                <a:latin typeface="Designball-Electronic-Device-02" pitchFamily="2" charset="0"/>
                <a:cs typeface="Arial" panose="020B0604020202020204" pitchFamily="34" charset="0"/>
              </a:rPr>
              <a:t>e</a:t>
            </a:r>
          </a:p>
        </p:txBody>
      </p:sp>
      <p:sp>
        <p:nvSpPr>
          <p:cNvPr id="10" name="TextBox 9">
            <a:extLst>
              <a:ext uri="{FF2B5EF4-FFF2-40B4-BE49-F238E27FC236}">
                <a16:creationId xmlns:a16="http://schemas.microsoft.com/office/drawing/2014/main" id="{CDCA5F9A-297A-4733-9168-4F8E66520DDF}"/>
              </a:ext>
            </a:extLst>
          </p:cNvPr>
          <p:cNvSpPr txBox="1"/>
          <p:nvPr/>
        </p:nvSpPr>
        <p:spPr>
          <a:xfrm>
            <a:off x="1987162" y="793102"/>
            <a:ext cx="2628507" cy="1107996"/>
          </a:xfrm>
          <a:prstGeom prst="rect">
            <a:avLst/>
          </a:prstGeom>
          <a:noFill/>
        </p:spPr>
        <p:txBody>
          <a:bodyPr wrap="square" rtlCol="0">
            <a:spAutoFit/>
          </a:bodyPr>
          <a:lstStyle/>
          <a:p>
            <a:pPr algn="r" defTabSz="228554"/>
            <a:r>
              <a:rPr lang="en-US" dirty="0">
                <a:solidFill>
                  <a:srgbClr val="FFFFFF"/>
                </a:solidFill>
                <a:latin typeface="Open Sans Light"/>
              </a:rPr>
              <a:t>Benefit 1</a:t>
            </a:r>
          </a:p>
          <a:p>
            <a:r>
              <a:rPr lang="en-US" sz="1200" dirty="0"/>
              <a:t>To resolve the challenges in previous datasets, the team finalized on a </a:t>
            </a:r>
            <a:r>
              <a:rPr lang="en-US" sz="1200" dirty="0">
                <a:hlinkClick r:id="rId5"/>
              </a:rPr>
              <a:t>new dataset </a:t>
            </a:r>
            <a:r>
              <a:rPr lang="en-US" sz="1200" dirty="0"/>
              <a:t>that has 130K+ records globally. </a:t>
            </a:r>
          </a:p>
        </p:txBody>
      </p:sp>
      <p:sp>
        <p:nvSpPr>
          <p:cNvPr id="11" name="TextBox 10">
            <a:extLst>
              <a:ext uri="{FF2B5EF4-FFF2-40B4-BE49-F238E27FC236}">
                <a16:creationId xmlns:a16="http://schemas.microsoft.com/office/drawing/2014/main" id="{154E8C05-311C-430F-94AF-02916FBE23D5}"/>
              </a:ext>
            </a:extLst>
          </p:cNvPr>
          <p:cNvSpPr txBox="1"/>
          <p:nvPr/>
        </p:nvSpPr>
        <p:spPr>
          <a:xfrm>
            <a:off x="7130913" y="1764623"/>
            <a:ext cx="2928561" cy="923330"/>
          </a:xfrm>
          <a:prstGeom prst="rect">
            <a:avLst/>
          </a:prstGeom>
          <a:noFill/>
        </p:spPr>
        <p:txBody>
          <a:bodyPr wrap="square" rtlCol="0">
            <a:spAutoFit/>
          </a:bodyPr>
          <a:lstStyle/>
          <a:p>
            <a:pPr defTabSz="228554"/>
            <a:r>
              <a:rPr lang="en-US" dirty="0">
                <a:solidFill>
                  <a:srgbClr val="FFFFFF"/>
                </a:solidFill>
              </a:rPr>
              <a:t>Benefit 2</a:t>
            </a:r>
          </a:p>
          <a:p>
            <a:r>
              <a:rPr lang="en-US" sz="1200" dirty="0"/>
              <a:t>The distribution of human trafficking by year is a lot more evenly distributed than previous dataset</a:t>
            </a:r>
          </a:p>
        </p:txBody>
      </p:sp>
      <p:sp>
        <p:nvSpPr>
          <p:cNvPr id="12" name="TextBox 11">
            <a:extLst>
              <a:ext uri="{FF2B5EF4-FFF2-40B4-BE49-F238E27FC236}">
                <a16:creationId xmlns:a16="http://schemas.microsoft.com/office/drawing/2014/main" id="{E0733D35-D389-4695-AA87-19E059AB499B}"/>
              </a:ext>
            </a:extLst>
          </p:cNvPr>
          <p:cNvSpPr txBox="1"/>
          <p:nvPr/>
        </p:nvSpPr>
        <p:spPr>
          <a:xfrm>
            <a:off x="1278128" y="2612072"/>
            <a:ext cx="3337541" cy="923330"/>
          </a:xfrm>
          <a:prstGeom prst="rect">
            <a:avLst/>
          </a:prstGeom>
          <a:noFill/>
        </p:spPr>
        <p:txBody>
          <a:bodyPr wrap="square" rtlCol="0">
            <a:spAutoFit/>
          </a:bodyPr>
          <a:lstStyle/>
          <a:p>
            <a:pPr algn="r" defTabSz="228554"/>
            <a:r>
              <a:rPr lang="en-US" dirty="0">
                <a:solidFill>
                  <a:srgbClr val="FFFFFF"/>
                </a:solidFill>
              </a:rPr>
              <a:t>Benefit 3</a:t>
            </a:r>
          </a:p>
          <a:p>
            <a:r>
              <a:rPr lang="en-US" sz="1200" dirty="0"/>
              <a:t>Dataset now also contains more detail on relationship between victim and perpetrator, region of citizenship, </a:t>
            </a:r>
            <a:r>
              <a:rPr lang="en-US" sz="1200" dirty="0" err="1"/>
              <a:t>etc</a:t>
            </a:r>
            <a:endParaRPr lang="en-US" sz="1200" dirty="0"/>
          </a:p>
        </p:txBody>
      </p:sp>
      <p:sp>
        <p:nvSpPr>
          <p:cNvPr id="13" name="TextBox 12">
            <a:extLst>
              <a:ext uri="{FF2B5EF4-FFF2-40B4-BE49-F238E27FC236}">
                <a16:creationId xmlns:a16="http://schemas.microsoft.com/office/drawing/2014/main" id="{D03A1A5A-3258-450A-837C-506622227368}"/>
              </a:ext>
            </a:extLst>
          </p:cNvPr>
          <p:cNvSpPr txBox="1"/>
          <p:nvPr/>
        </p:nvSpPr>
        <p:spPr>
          <a:xfrm>
            <a:off x="7130913" y="3459522"/>
            <a:ext cx="2928561" cy="1477328"/>
          </a:xfrm>
          <a:prstGeom prst="rect">
            <a:avLst/>
          </a:prstGeom>
          <a:noFill/>
        </p:spPr>
        <p:txBody>
          <a:bodyPr wrap="square" rtlCol="0">
            <a:spAutoFit/>
          </a:bodyPr>
          <a:lstStyle/>
          <a:p>
            <a:pPr defTabSz="228554"/>
            <a:r>
              <a:rPr lang="en-US" dirty="0">
                <a:solidFill>
                  <a:srgbClr val="FFFFFF"/>
                </a:solidFill>
              </a:rPr>
              <a:t>Benefit 4</a:t>
            </a:r>
          </a:p>
          <a:p>
            <a:r>
              <a:rPr lang="en-US" sz="1200" dirty="0"/>
              <a:t>The data contains</a:t>
            </a:r>
            <a:r>
              <a:rPr lang="en-US" sz="1200" b="1" dirty="0"/>
              <a:t> k-anonymity (“safety in numbers”)</a:t>
            </a:r>
            <a:r>
              <a:rPr lang="en-US" sz="1200" dirty="0"/>
              <a:t> for group privacy and </a:t>
            </a:r>
            <a:r>
              <a:rPr lang="en-US" sz="1200" b="1" dirty="0"/>
              <a:t>differential privacy (“safety in noise”) </a:t>
            </a:r>
            <a:r>
              <a:rPr lang="en-US" sz="1200" dirty="0"/>
              <a:t>for individual privacy – working with sensitive data, we must consider the ethics behind it </a:t>
            </a:r>
          </a:p>
        </p:txBody>
      </p:sp>
      <p:sp>
        <p:nvSpPr>
          <p:cNvPr id="14" name="TextBox 13">
            <a:extLst>
              <a:ext uri="{FF2B5EF4-FFF2-40B4-BE49-F238E27FC236}">
                <a16:creationId xmlns:a16="http://schemas.microsoft.com/office/drawing/2014/main" id="{5B6B0C9C-C2B5-4ED8-B4DD-3D0949D118E2}"/>
              </a:ext>
            </a:extLst>
          </p:cNvPr>
          <p:cNvSpPr txBox="1"/>
          <p:nvPr/>
        </p:nvSpPr>
        <p:spPr>
          <a:xfrm>
            <a:off x="1819233" y="4263584"/>
            <a:ext cx="2796436" cy="1661993"/>
          </a:xfrm>
          <a:prstGeom prst="rect">
            <a:avLst/>
          </a:prstGeom>
          <a:noFill/>
        </p:spPr>
        <p:txBody>
          <a:bodyPr wrap="square" rtlCol="0">
            <a:spAutoFit/>
          </a:bodyPr>
          <a:lstStyle/>
          <a:p>
            <a:pPr algn="r" defTabSz="228554"/>
            <a:r>
              <a:rPr lang="en-US" dirty="0">
                <a:solidFill>
                  <a:srgbClr val="FFFFFF"/>
                </a:solidFill>
              </a:rPr>
              <a:t>Benefit 5</a:t>
            </a:r>
          </a:p>
          <a:p>
            <a:r>
              <a:rPr lang="en-US" sz="1200" dirty="0"/>
              <a:t>Dataset created in collaboration with </a:t>
            </a:r>
            <a:r>
              <a:rPr lang="en-US" sz="1200" b="1" dirty="0"/>
              <a:t>Microsoft Research </a:t>
            </a:r>
            <a:r>
              <a:rPr lang="en-US" sz="1200" dirty="0"/>
              <a:t>and the </a:t>
            </a:r>
            <a:r>
              <a:rPr lang="en-US" sz="1200" b="1" dirty="0"/>
              <a:t>CTDC </a:t>
            </a:r>
            <a:r>
              <a:rPr lang="en-US" sz="1200" dirty="0"/>
              <a:t>to create an accurate Global Synthetic dataset that contains data from 156,000 victims and trafficking survivors across 189 countries and territories</a:t>
            </a:r>
          </a:p>
        </p:txBody>
      </p:sp>
      <p:sp>
        <p:nvSpPr>
          <p:cNvPr id="15" name="TextBox 14">
            <a:extLst>
              <a:ext uri="{FF2B5EF4-FFF2-40B4-BE49-F238E27FC236}">
                <a16:creationId xmlns:a16="http://schemas.microsoft.com/office/drawing/2014/main" id="{A7D5D961-7CA4-4430-BE73-A4E0ADB35266}"/>
              </a:ext>
            </a:extLst>
          </p:cNvPr>
          <p:cNvSpPr txBox="1"/>
          <p:nvPr/>
        </p:nvSpPr>
        <p:spPr>
          <a:xfrm>
            <a:off x="7130913" y="5111033"/>
            <a:ext cx="2928561" cy="1477328"/>
          </a:xfrm>
          <a:prstGeom prst="rect">
            <a:avLst/>
          </a:prstGeom>
          <a:noFill/>
        </p:spPr>
        <p:txBody>
          <a:bodyPr wrap="square" rtlCol="0">
            <a:spAutoFit/>
          </a:bodyPr>
          <a:lstStyle/>
          <a:p>
            <a:pPr defTabSz="228554"/>
            <a:r>
              <a:rPr lang="en-US" dirty="0">
                <a:solidFill>
                  <a:srgbClr val="FFFFFF"/>
                </a:solidFill>
              </a:rPr>
              <a:t>Benefit 6</a:t>
            </a:r>
          </a:p>
          <a:p>
            <a:pPr marL="171450" indent="-171450">
              <a:buFont typeface="Arial" panose="020B0604020202020204" pitchFamily="34" charset="0"/>
              <a:buChar char="•"/>
            </a:pPr>
            <a:r>
              <a:rPr lang="en-US" sz="1200" dirty="0"/>
              <a:t>Allows for complete data that protects the privacy of individuals so their information/status is not publicly exposed </a:t>
            </a:r>
          </a:p>
          <a:p>
            <a:pPr marL="171450" indent="-171450">
              <a:buFont typeface="Arial" panose="020B0604020202020204" pitchFamily="34" charset="0"/>
              <a:buChar char="•"/>
            </a:pPr>
            <a:r>
              <a:rPr lang="en-US" sz="1200" dirty="0"/>
              <a:t>Preserves all statistical properties and relationships in original data </a:t>
            </a:r>
          </a:p>
        </p:txBody>
      </p:sp>
      <p:sp>
        <p:nvSpPr>
          <p:cNvPr id="24" name="Title 1">
            <a:extLst>
              <a:ext uri="{FF2B5EF4-FFF2-40B4-BE49-F238E27FC236}">
                <a16:creationId xmlns:a16="http://schemas.microsoft.com/office/drawing/2014/main" id="{CE891D0B-EBBA-4788-AC49-605C58540166}"/>
              </a:ext>
            </a:extLst>
          </p:cNvPr>
          <p:cNvSpPr txBox="1">
            <a:spLocks/>
          </p:cNvSpPr>
          <p:nvPr/>
        </p:nvSpPr>
        <p:spPr>
          <a:xfrm>
            <a:off x="6359187" y="564749"/>
            <a:ext cx="5011406" cy="6225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457109">
              <a:lnSpc>
                <a:spcPct val="100000"/>
              </a:lnSpc>
            </a:pPr>
            <a:r>
              <a:rPr lang="en-US" sz="2699" dirty="0">
                <a:solidFill>
                  <a:srgbClr val="FFFFFF">
                    <a:lumMod val="90000"/>
                    <a:lumOff val="10000"/>
                  </a:srgbClr>
                </a:solidFill>
                <a:latin typeface="Open Sans Light"/>
              </a:rPr>
              <a:t>The New Dataset</a:t>
            </a:r>
          </a:p>
          <a:p>
            <a:pPr algn="r"/>
            <a:r>
              <a:rPr lang="en-US" sz="1100" b="1" dirty="0"/>
              <a:t>Holistic and better representative of global human trafficking and Protects the privacy of victims</a:t>
            </a:r>
          </a:p>
          <a:p>
            <a:pPr marL="0" indent="0">
              <a:buNone/>
            </a:pPr>
            <a:endParaRPr lang="en-US" sz="800" b="1" dirty="0"/>
          </a:p>
        </p:txBody>
      </p:sp>
      <p:pic>
        <p:nvPicPr>
          <p:cNvPr id="16" name="Recorded Sound">
            <a:hlinkClick r:id="" action="ppaction://media"/>
            <a:extLst>
              <a:ext uri="{FF2B5EF4-FFF2-40B4-BE49-F238E27FC236}">
                <a16:creationId xmlns:a16="http://schemas.microsoft.com/office/drawing/2014/main" id="{EF5BB926-71FF-C6A7-5361-CB54BBB59357}"/>
              </a:ext>
            </a:extLst>
          </p:cNvPr>
          <p:cNvPicPr>
            <a:picLocks noChangeAspect="1"/>
          </p:cNvPicPr>
          <p:nvPr>
            <a:audioFile r:link="rId2"/>
            <p:extLst>
              <p:ext uri="{DAA4B4D4-6D71-4841-9C94-3DE7FCFB9230}">
                <p14:media xmlns:p14="http://schemas.microsoft.com/office/powerpoint/2010/main" r:embed="rId3">
                  <p14:trim st="3800"/>
                </p14:media>
              </p:ext>
            </p:extLst>
          </p:nvPr>
        </p:nvPicPr>
        <p:blipFill>
          <a:blip r:embed="rId6"/>
          <a:stretch>
            <a:fillRect/>
          </a:stretch>
        </p:blipFill>
        <p:spPr>
          <a:xfrm>
            <a:off x="286871" y="259949"/>
            <a:ext cx="304800" cy="304800"/>
          </a:xfrm>
          <a:prstGeom prst="rect">
            <a:avLst/>
          </a:prstGeom>
        </p:spPr>
      </p:pic>
    </p:spTree>
    <p:extLst>
      <p:ext uri="{BB962C8B-B14F-4D97-AF65-F5344CB8AC3E}">
        <p14:creationId xmlns:p14="http://schemas.microsoft.com/office/powerpoint/2010/main" val="3857115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3452"/>
    </mc:Choice>
    <mc:Fallback xmlns="">
      <p:transition spd="slow" advTm="43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49" presetClass="entr" presetSubtype="0" decel="10000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400" fill="hold"/>
                                        <p:tgtEl>
                                          <p:spTgt spid="2"/>
                                        </p:tgtEl>
                                        <p:attrNameLst>
                                          <p:attrName>ppt_w</p:attrName>
                                        </p:attrNameLst>
                                      </p:cBhvr>
                                      <p:tavLst>
                                        <p:tav tm="0">
                                          <p:val>
                                            <p:fltVal val="0"/>
                                          </p:val>
                                        </p:tav>
                                        <p:tav tm="100000">
                                          <p:val>
                                            <p:strVal val="#ppt_w"/>
                                          </p:val>
                                        </p:tav>
                                      </p:tavLst>
                                    </p:anim>
                                    <p:anim calcmode="lin" valueType="num">
                                      <p:cBhvr>
                                        <p:cTn id="11" dur="400" fill="hold"/>
                                        <p:tgtEl>
                                          <p:spTgt spid="2"/>
                                        </p:tgtEl>
                                        <p:attrNameLst>
                                          <p:attrName>ppt_h</p:attrName>
                                        </p:attrNameLst>
                                      </p:cBhvr>
                                      <p:tavLst>
                                        <p:tav tm="0">
                                          <p:val>
                                            <p:fltVal val="0"/>
                                          </p:val>
                                        </p:tav>
                                        <p:tav tm="100000">
                                          <p:val>
                                            <p:strVal val="#ppt_h"/>
                                          </p:val>
                                        </p:tav>
                                      </p:tavLst>
                                    </p:anim>
                                    <p:anim calcmode="lin" valueType="num">
                                      <p:cBhvr>
                                        <p:cTn id="12" dur="400" fill="hold"/>
                                        <p:tgtEl>
                                          <p:spTgt spid="2"/>
                                        </p:tgtEl>
                                        <p:attrNameLst>
                                          <p:attrName>style.rotation</p:attrName>
                                        </p:attrNameLst>
                                      </p:cBhvr>
                                      <p:tavLst>
                                        <p:tav tm="0">
                                          <p:val>
                                            <p:fltVal val="360"/>
                                          </p:val>
                                        </p:tav>
                                        <p:tav tm="100000">
                                          <p:val>
                                            <p:fltVal val="0"/>
                                          </p:val>
                                        </p:tav>
                                      </p:tavLst>
                                    </p:anim>
                                    <p:animEffect transition="in" filter="fade">
                                      <p:cBhvr>
                                        <p:cTn id="13" dur="400"/>
                                        <p:tgtEl>
                                          <p:spTgt spid="2"/>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300"/>
                                        <p:tgtEl>
                                          <p:spTgt spid="10"/>
                                        </p:tgtEl>
                                      </p:cBhvr>
                                    </p:animEffect>
                                  </p:childTnLst>
                                </p:cTn>
                              </p:par>
                              <p:par>
                                <p:cTn id="17" presetID="22" presetClass="entr" presetSubtype="8" fill="hold" nodeType="withEffect">
                                  <p:stCondLst>
                                    <p:cond delay="30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350"/>
                                        <p:tgtEl>
                                          <p:spTgt spid="17"/>
                                        </p:tgtEl>
                                      </p:cBhvr>
                                    </p:animEffect>
                                  </p:childTnLst>
                                </p:cTn>
                              </p:par>
                            </p:childTnLst>
                          </p:cTn>
                        </p:par>
                        <p:par>
                          <p:cTn id="20" fill="hold">
                            <p:stCondLst>
                              <p:cond delay="650"/>
                            </p:stCondLst>
                            <p:childTnLst>
                              <p:par>
                                <p:cTn id="21" presetID="49" presetClass="entr" presetSubtype="0" decel="10000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400" fill="hold"/>
                                        <p:tgtEl>
                                          <p:spTgt spid="3"/>
                                        </p:tgtEl>
                                        <p:attrNameLst>
                                          <p:attrName>ppt_w</p:attrName>
                                        </p:attrNameLst>
                                      </p:cBhvr>
                                      <p:tavLst>
                                        <p:tav tm="0">
                                          <p:val>
                                            <p:fltVal val="0"/>
                                          </p:val>
                                        </p:tav>
                                        <p:tav tm="100000">
                                          <p:val>
                                            <p:strVal val="#ppt_w"/>
                                          </p:val>
                                        </p:tav>
                                      </p:tavLst>
                                    </p:anim>
                                    <p:anim calcmode="lin" valueType="num">
                                      <p:cBhvr>
                                        <p:cTn id="24" dur="400" fill="hold"/>
                                        <p:tgtEl>
                                          <p:spTgt spid="3"/>
                                        </p:tgtEl>
                                        <p:attrNameLst>
                                          <p:attrName>ppt_h</p:attrName>
                                        </p:attrNameLst>
                                      </p:cBhvr>
                                      <p:tavLst>
                                        <p:tav tm="0">
                                          <p:val>
                                            <p:fltVal val="0"/>
                                          </p:val>
                                        </p:tav>
                                        <p:tav tm="100000">
                                          <p:val>
                                            <p:strVal val="#ppt_h"/>
                                          </p:val>
                                        </p:tav>
                                      </p:tavLst>
                                    </p:anim>
                                    <p:anim calcmode="lin" valueType="num">
                                      <p:cBhvr>
                                        <p:cTn id="25" dur="400" fill="hold"/>
                                        <p:tgtEl>
                                          <p:spTgt spid="3"/>
                                        </p:tgtEl>
                                        <p:attrNameLst>
                                          <p:attrName>style.rotation</p:attrName>
                                        </p:attrNameLst>
                                      </p:cBhvr>
                                      <p:tavLst>
                                        <p:tav tm="0">
                                          <p:val>
                                            <p:fltVal val="360"/>
                                          </p:val>
                                        </p:tav>
                                        <p:tav tm="100000">
                                          <p:val>
                                            <p:fltVal val="0"/>
                                          </p:val>
                                        </p:tav>
                                      </p:tavLst>
                                    </p:anim>
                                    <p:animEffect transition="in" filter="fade">
                                      <p:cBhvr>
                                        <p:cTn id="26" dur="400"/>
                                        <p:tgtEl>
                                          <p:spTgt spid="3"/>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300"/>
                                        <p:tgtEl>
                                          <p:spTgt spid="11"/>
                                        </p:tgtEl>
                                      </p:cBhvr>
                                    </p:animEffect>
                                  </p:childTnLst>
                                </p:cTn>
                              </p:par>
                              <p:par>
                                <p:cTn id="30" presetID="22" presetClass="entr" presetSubtype="2" fill="hold" nodeType="withEffect">
                                  <p:stCondLst>
                                    <p:cond delay="300"/>
                                  </p:stCondLst>
                                  <p:childTnLst>
                                    <p:set>
                                      <p:cBhvr>
                                        <p:cTn id="31" dur="1" fill="hold">
                                          <p:stCondLst>
                                            <p:cond delay="0"/>
                                          </p:stCondLst>
                                        </p:cTn>
                                        <p:tgtEl>
                                          <p:spTgt spid="19"/>
                                        </p:tgtEl>
                                        <p:attrNameLst>
                                          <p:attrName>style.visibility</p:attrName>
                                        </p:attrNameLst>
                                      </p:cBhvr>
                                      <p:to>
                                        <p:strVal val="visible"/>
                                      </p:to>
                                    </p:set>
                                    <p:animEffect transition="in" filter="wipe(right)">
                                      <p:cBhvr>
                                        <p:cTn id="32" dur="350"/>
                                        <p:tgtEl>
                                          <p:spTgt spid="19"/>
                                        </p:tgtEl>
                                      </p:cBhvr>
                                    </p:animEffect>
                                  </p:childTnLst>
                                </p:cTn>
                              </p:par>
                            </p:childTnLst>
                          </p:cTn>
                        </p:par>
                        <p:par>
                          <p:cTn id="33" fill="hold">
                            <p:stCondLst>
                              <p:cond delay="1300"/>
                            </p:stCondLst>
                            <p:childTnLst>
                              <p:par>
                                <p:cTn id="34" presetID="49" presetClass="entr" presetSubtype="0" decel="10000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400" fill="hold"/>
                                        <p:tgtEl>
                                          <p:spTgt spid="5"/>
                                        </p:tgtEl>
                                        <p:attrNameLst>
                                          <p:attrName>ppt_w</p:attrName>
                                        </p:attrNameLst>
                                      </p:cBhvr>
                                      <p:tavLst>
                                        <p:tav tm="0">
                                          <p:val>
                                            <p:fltVal val="0"/>
                                          </p:val>
                                        </p:tav>
                                        <p:tav tm="100000">
                                          <p:val>
                                            <p:strVal val="#ppt_w"/>
                                          </p:val>
                                        </p:tav>
                                      </p:tavLst>
                                    </p:anim>
                                    <p:anim calcmode="lin" valueType="num">
                                      <p:cBhvr>
                                        <p:cTn id="37" dur="400" fill="hold"/>
                                        <p:tgtEl>
                                          <p:spTgt spid="5"/>
                                        </p:tgtEl>
                                        <p:attrNameLst>
                                          <p:attrName>ppt_h</p:attrName>
                                        </p:attrNameLst>
                                      </p:cBhvr>
                                      <p:tavLst>
                                        <p:tav tm="0">
                                          <p:val>
                                            <p:fltVal val="0"/>
                                          </p:val>
                                        </p:tav>
                                        <p:tav tm="100000">
                                          <p:val>
                                            <p:strVal val="#ppt_h"/>
                                          </p:val>
                                        </p:tav>
                                      </p:tavLst>
                                    </p:anim>
                                    <p:anim calcmode="lin" valueType="num">
                                      <p:cBhvr>
                                        <p:cTn id="38" dur="400" fill="hold"/>
                                        <p:tgtEl>
                                          <p:spTgt spid="5"/>
                                        </p:tgtEl>
                                        <p:attrNameLst>
                                          <p:attrName>style.rotation</p:attrName>
                                        </p:attrNameLst>
                                      </p:cBhvr>
                                      <p:tavLst>
                                        <p:tav tm="0">
                                          <p:val>
                                            <p:fltVal val="360"/>
                                          </p:val>
                                        </p:tav>
                                        <p:tav tm="100000">
                                          <p:val>
                                            <p:fltVal val="0"/>
                                          </p:val>
                                        </p:tav>
                                      </p:tavLst>
                                    </p:anim>
                                    <p:animEffect transition="in" filter="fade">
                                      <p:cBhvr>
                                        <p:cTn id="39" dur="400"/>
                                        <p:tgtEl>
                                          <p:spTgt spid="5"/>
                                        </p:tgtEl>
                                      </p:cBhvr>
                                    </p:animEffect>
                                  </p:childTnLst>
                                </p:cTn>
                              </p:par>
                              <p:par>
                                <p:cTn id="40" presetID="10" presetClass="entr" presetSubtype="0" fill="hold" grpId="0" nodeType="withEffect">
                                  <p:stCondLst>
                                    <p:cond delay="2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300"/>
                                        <p:tgtEl>
                                          <p:spTgt spid="12"/>
                                        </p:tgtEl>
                                      </p:cBhvr>
                                    </p:animEffect>
                                  </p:childTnLst>
                                </p:cTn>
                              </p:par>
                              <p:par>
                                <p:cTn id="43" presetID="22" presetClass="entr" presetSubtype="8" fill="hold" nodeType="withEffect">
                                  <p:stCondLst>
                                    <p:cond delay="30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350"/>
                                        <p:tgtEl>
                                          <p:spTgt spid="22"/>
                                        </p:tgtEl>
                                      </p:cBhvr>
                                    </p:animEffect>
                                  </p:childTnLst>
                                </p:cTn>
                              </p:par>
                            </p:childTnLst>
                          </p:cTn>
                        </p:par>
                        <p:par>
                          <p:cTn id="46" fill="hold">
                            <p:stCondLst>
                              <p:cond delay="1950"/>
                            </p:stCondLst>
                            <p:childTnLst>
                              <p:par>
                                <p:cTn id="47" presetID="49" presetClass="entr" presetSubtype="0" decel="10000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400" fill="hold"/>
                                        <p:tgtEl>
                                          <p:spTgt spid="6"/>
                                        </p:tgtEl>
                                        <p:attrNameLst>
                                          <p:attrName>ppt_w</p:attrName>
                                        </p:attrNameLst>
                                      </p:cBhvr>
                                      <p:tavLst>
                                        <p:tav tm="0">
                                          <p:val>
                                            <p:fltVal val="0"/>
                                          </p:val>
                                        </p:tav>
                                        <p:tav tm="100000">
                                          <p:val>
                                            <p:strVal val="#ppt_w"/>
                                          </p:val>
                                        </p:tav>
                                      </p:tavLst>
                                    </p:anim>
                                    <p:anim calcmode="lin" valueType="num">
                                      <p:cBhvr>
                                        <p:cTn id="50" dur="400" fill="hold"/>
                                        <p:tgtEl>
                                          <p:spTgt spid="6"/>
                                        </p:tgtEl>
                                        <p:attrNameLst>
                                          <p:attrName>ppt_h</p:attrName>
                                        </p:attrNameLst>
                                      </p:cBhvr>
                                      <p:tavLst>
                                        <p:tav tm="0">
                                          <p:val>
                                            <p:fltVal val="0"/>
                                          </p:val>
                                        </p:tav>
                                        <p:tav tm="100000">
                                          <p:val>
                                            <p:strVal val="#ppt_h"/>
                                          </p:val>
                                        </p:tav>
                                      </p:tavLst>
                                    </p:anim>
                                    <p:anim calcmode="lin" valueType="num">
                                      <p:cBhvr>
                                        <p:cTn id="51" dur="400" fill="hold"/>
                                        <p:tgtEl>
                                          <p:spTgt spid="6"/>
                                        </p:tgtEl>
                                        <p:attrNameLst>
                                          <p:attrName>style.rotation</p:attrName>
                                        </p:attrNameLst>
                                      </p:cBhvr>
                                      <p:tavLst>
                                        <p:tav tm="0">
                                          <p:val>
                                            <p:fltVal val="360"/>
                                          </p:val>
                                        </p:tav>
                                        <p:tav tm="100000">
                                          <p:val>
                                            <p:fltVal val="0"/>
                                          </p:val>
                                        </p:tav>
                                      </p:tavLst>
                                    </p:anim>
                                    <p:animEffect transition="in" filter="fade">
                                      <p:cBhvr>
                                        <p:cTn id="52" dur="400"/>
                                        <p:tgtEl>
                                          <p:spTgt spid="6"/>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300"/>
                                        <p:tgtEl>
                                          <p:spTgt spid="13"/>
                                        </p:tgtEl>
                                      </p:cBhvr>
                                    </p:animEffect>
                                  </p:childTnLst>
                                </p:cTn>
                              </p:par>
                              <p:par>
                                <p:cTn id="56" presetID="22" presetClass="entr" presetSubtype="2" fill="hold" nodeType="withEffect">
                                  <p:stCondLst>
                                    <p:cond delay="300"/>
                                  </p:stCondLst>
                                  <p:childTnLst>
                                    <p:set>
                                      <p:cBhvr>
                                        <p:cTn id="57" dur="1" fill="hold">
                                          <p:stCondLst>
                                            <p:cond delay="0"/>
                                          </p:stCondLst>
                                        </p:cTn>
                                        <p:tgtEl>
                                          <p:spTgt spid="21"/>
                                        </p:tgtEl>
                                        <p:attrNameLst>
                                          <p:attrName>style.visibility</p:attrName>
                                        </p:attrNameLst>
                                      </p:cBhvr>
                                      <p:to>
                                        <p:strVal val="visible"/>
                                      </p:to>
                                    </p:set>
                                    <p:animEffect transition="in" filter="wipe(right)">
                                      <p:cBhvr>
                                        <p:cTn id="58" dur="350"/>
                                        <p:tgtEl>
                                          <p:spTgt spid="21"/>
                                        </p:tgtEl>
                                      </p:cBhvr>
                                    </p:animEffect>
                                  </p:childTnLst>
                                </p:cTn>
                              </p:par>
                            </p:childTnLst>
                          </p:cTn>
                        </p:par>
                        <p:par>
                          <p:cTn id="59" fill="hold">
                            <p:stCondLst>
                              <p:cond delay="2600"/>
                            </p:stCondLst>
                            <p:childTnLst>
                              <p:par>
                                <p:cTn id="60" presetID="49" presetClass="entr" presetSubtype="0" decel="100000"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400" fill="hold"/>
                                        <p:tgtEl>
                                          <p:spTgt spid="7"/>
                                        </p:tgtEl>
                                        <p:attrNameLst>
                                          <p:attrName>ppt_w</p:attrName>
                                        </p:attrNameLst>
                                      </p:cBhvr>
                                      <p:tavLst>
                                        <p:tav tm="0">
                                          <p:val>
                                            <p:fltVal val="0"/>
                                          </p:val>
                                        </p:tav>
                                        <p:tav tm="100000">
                                          <p:val>
                                            <p:strVal val="#ppt_w"/>
                                          </p:val>
                                        </p:tav>
                                      </p:tavLst>
                                    </p:anim>
                                    <p:anim calcmode="lin" valueType="num">
                                      <p:cBhvr>
                                        <p:cTn id="63" dur="400" fill="hold"/>
                                        <p:tgtEl>
                                          <p:spTgt spid="7"/>
                                        </p:tgtEl>
                                        <p:attrNameLst>
                                          <p:attrName>ppt_h</p:attrName>
                                        </p:attrNameLst>
                                      </p:cBhvr>
                                      <p:tavLst>
                                        <p:tav tm="0">
                                          <p:val>
                                            <p:fltVal val="0"/>
                                          </p:val>
                                        </p:tav>
                                        <p:tav tm="100000">
                                          <p:val>
                                            <p:strVal val="#ppt_h"/>
                                          </p:val>
                                        </p:tav>
                                      </p:tavLst>
                                    </p:anim>
                                    <p:anim calcmode="lin" valueType="num">
                                      <p:cBhvr>
                                        <p:cTn id="64" dur="400" fill="hold"/>
                                        <p:tgtEl>
                                          <p:spTgt spid="7"/>
                                        </p:tgtEl>
                                        <p:attrNameLst>
                                          <p:attrName>style.rotation</p:attrName>
                                        </p:attrNameLst>
                                      </p:cBhvr>
                                      <p:tavLst>
                                        <p:tav tm="0">
                                          <p:val>
                                            <p:fltVal val="360"/>
                                          </p:val>
                                        </p:tav>
                                        <p:tav tm="100000">
                                          <p:val>
                                            <p:fltVal val="0"/>
                                          </p:val>
                                        </p:tav>
                                      </p:tavLst>
                                    </p:anim>
                                    <p:animEffect transition="in" filter="fade">
                                      <p:cBhvr>
                                        <p:cTn id="65" dur="400"/>
                                        <p:tgtEl>
                                          <p:spTgt spid="7"/>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300"/>
                                        <p:tgtEl>
                                          <p:spTgt spid="14"/>
                                        </p:tgtEl>
                                      </p:cBhvr>
                                    </p:animEffect>
                                  </p:childTnLst>
                                </p:cTn>
                              </p:par>
                              <p:par>
                                <p:cTn id="69" presetID="22" presetClass="entr" presetSubtype="8" fill="hold" nodeType="withEffect">
                                  <p:stCondLst>
                                    <p:cond delay="30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350"/>
                                        <p:tgtEl>
                                          <p:spTgt spid="23"/>
                                        </p:tgtEl>
                                      </p:cBhvr>
                                    </p:animEffect>
                                  </p:childTnLst>
                                </p:cTn>
                              </p:par>
                            </p:childTnLst>
                          </p:cTn>
                        </p:par>
                        <p:par>
                          <p:cTn id="72" fill="hold">
                            <p:stCondLst>
                              <p:cond delay="3250"/>
                            </p:stCondLst>
                            <p:childTnLst>
                              <p:par>
                                <p:cTn id="73" presetID="49" presetClass="entr" presetSubtype="0" decel="100000" fill="hold" grpId="0" nodeType="after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p:cTn id="75" dur="400" fill="hold"/>
                                        <p:tgtEl>
                                          <p:spTgt spid="8"/>
                                        </p:tgtEl>
                                        <p:attrNameLst>
                                          <p:attrName>ppt_w</p:attrName>
                                        </p:attrNameLst>
                                      </p:cBhvr>
                                      <p:tavLst>
                                        <p:tav tm="0">
                                          <p:val>
                                            <p:fltVal val="0"/>
                                          </p:val>
                                        </p:tav>
                                        <p:tav tm="100000">
                                          <p:val>
                                            <p:strVal val="#ppt_w"/>
                                          </p:val>
                                        </p:tav>
                                      </p:tavLst>
                                    </p:anim>
                                    <p:anim calcmode="lin" valueType="num">
                                      <p:cBhvr>
                                        <p:cTn id="76" dur="400" fill="hold"/>
                                        <p:tgtEl>
                                          <p:spTgt spid="8"/>
                                        </p:tgtEl>
                                        <p:attrNameLst>
                                          <p:attrName>ppt_h</p:attrName>
                                        </p:attrNameLst>
                                      </p:cBhvr>
                                      <p:tavLst>
                                        <p:tav tm="0">
                                          <p:val>
                                            <p:fltVal val="0"/>
                                          </p:val>
                                        </p:tav>
                                        <p:tav tm="100000">
                                          <p:val>
                                            <p:strVal val="#ppt_h"/>
                                          </p:val>
                                        </p:tav>
                                      </p:tavLst>
                                    </p:anim>
                                    <p:anim calcmode="lin" valueType="num">
                                      <p:cBhvr>
                                        <p:cTn id="77" dur="400" fill="hold"/>
                                        <p:tgtEl>
                                          <p:spTgt spid="8"/>
                                        </p:tgtEl>
                                        <p:attrNameLst>
                                          <p:attrName>style.rotation</p:attrName>
                                        </p:attrNameLst>
                                      </p:cBhvr>
                                      <p:tavLst>
                                        <p:tav tm="0">
                                          <p:val>
                                            <p:fltVal val="360"/>
                                          </p:val>
                                        </p:tav>
                                        <p:tav tm="100000">
                                          <p:val>
                                            <p:fltVal val="0"/>
                                          </p:val>
                                        </p:tav>
                                      </p:tavLst>
                                    </p:anim>
                                    <p:animEffect transition="in" filter="fade">
                                      <p:cBhvr>
                                        <p:cTn id="78" dur="400"/>
                                        <p:tgtEl>
                                          <p:spTgt spid="8"/>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2" fill="hold" display="0">
                  <p:stCondLst>
                    <p:cond delay="indefinite"/>
                  </p:stCondLst>
                  <p:endCondLst>
                    <p:cond evt="onStopAudio" delay="0">
                      <p:tgtEl>
                        <p:sldTgt/>
                      </p:tgtEl>
                    </p:cond>
                  </p:endCondLst>
                </p:cTn>
                <p:tgtEl>
                  <p:spTgt spid="16"/>
                </p:tgtEl>
              </p:cMediaNode>
            </p:audio>
          </p:childTnLst>
        </p:cTn>
      </p:par>
    </p:tnLst>
    <p:bldLst>
      <p:bldP spid="2" grpId="0" animBg="1"/>
      <p:bldP spid="3" grpId="0" animBg="1"/>
      <p:bldP spid="5" grpId="0" animBg="1"/>
      <p:bldP spid="6" grpId="0" animBg="1"/>
      <p:bldP spid="7" grpId="0" animBg="1"/>
      <p:bldP spid="8" grpId="0" animBg="1"/>
      <p:bldP spid="10" grpId="0"/>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 name="Graphic 450">
            <a:extLst>
              <a:ext uri="{FF2B5EF4-FFF2-40B4-BE49-F238E27FC236}">
                <a16:creationId xmlns:a16="http://schemas.microsoft.com/office/drawing/2014/main" id="{FD3E87AD-AE15-4247-9E26-C0FECFB270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477" y="648062"/>
            <a:ext cx="62753" cy="5522257"/>
          </a:xfrm>
          <a:prstGeom prst="rect">
            <a:avLst/>
          </a:prstGeom>
        </p:spPr>
      </p:pic>
      <p:pic>
        <p:nvPicPr>
          <p:cNvPr id="452" name="Graphic 451">
            <a:extLst>
              <a:ext uri="{FF2B5EF4-FFF2-40B4-BE49-F238E27FC236}">
                <a16:creationId xmlns:a16="http://schemas.microsoft.com/office/drawing/2014/main" id="{3BCB1B21-2776-48A1-9DDB-5166EA556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8770" y="648062"/>
            <a:ext cx="62753" cy="5522257"/>
          </a:xfrm>
          <a:prstGeom prst="rect">
            <a:avLst/>
          </a:prstGeom>
        </p:spPr>
      </p:pic>
      <p:pic>
        <p:nvPicPr>
          <p:cNvPr id="453" name="Graphic 452">
            <a:extLst>
              <a:ext uri="{FF2B5EF4-FFF2-40B4-BE49-F238E27FC236}">
                <a16:creationId xmlns:a16="http://schemas.microsoft.com/office/drawing/2014/main" id="{0393762C-48C8-40CB-AE02-A60B94DCD7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5355" y="648062"/>
            <a:ext cx="62753" cy="5522257"/>
          </a:xfrm>
          <a:prstGeom prst="rect">
            <a:avLst/>
          </a:prstGeom>
        </p:spPr>
      </p:pic>
      <p:pic>
        <p:nvPicPr>
          <p:cNvPr id="454" name="Graphic 453">
            <a:extLst>
              <a:ext uri="{FF2B5EF4-FFF2-40B4-BE49-F238E27FC236}">
                <a16:creationId xmlns:a16="http://schemas.microsoft.com/office/drawing/2014/main" id="{FB798520-ADE7-468B-80FC-64A548EE33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0233" y="648062"/>
            <a:ext cx="62753" cy="5522257"/>
          </a:xfrm>
          <a:prstGeom prst="rect">
            <a:avLst/>
          </a:prstGeom>
        </p:spPr>
      </p:pic>
      <p:pic>
        <p:nvPicPr>
          <p:cNvPr id="455" name="Graphic 454">
            <a:extLst>
              <a:ext uri="{FF2B5EF4-FFF2-40B4-BE49-F238E27FC236}">
                <a16:creationId xmlns:a16="http://schemas.microsoft.com/office/drawing/2014/main" id="{D081E778-ADC6-485C-B88C-4453B17756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45112" y="648062"/>
            <a:ext cx="62753" cy="5522257"/>
          </a:xfrm>
          <a:prstGeom prst="rect">
            <a:avLst/>
          </a:prstGeom>
        </p:spPr>
      </p:pic>
      <p:pic>
        <p:nvPicPr>
          <p:cNvPr id="456" name="Graphic 455">
            <a:extLst>
              <a:ext uri="{FF2B5EF4-FFF2-40B4-BE49-F238E27FC236}">
                <a16:creationId xmlns:a16="http://schemas.microsoft.com/office/drawing/2014/main" id="{6B9A65F2-D85D-434A-BD76-82F0A6B273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9990" y="648062"/>
            <a:ext cx="62753" cy="5522257"/>
          </a:xfrm>
          <a:prstGeom prst="rect">
            <a:avLst/>
          </a:prstGeom>
        </p:spPr>
      </p:pic>
      <p:pic>
        <p:nvPicPr>
          <p:cNvPr id="457" name="Graphic 456">
            <a:extLst>
              <a:ext uri="{FF2B5EF4-FFF2-40B4-BE49-F238E27FC236}">
                <a16:creationId xmlns:a16="http://schemas.microsoft.com/office/drawing/2014/main" id="{C5A313B2-F9F5-45AD-9EFE-460782DADD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4868" y="648062"/>
            <a:ext cx="62753" cy="5522257"/>
          </a:xfrm>
          <a:prstGeom prst="rect">
            <a:avLst/>
          </a:prstGeom>
        </p:spPr>
      </p:pic>
      <p:pic>
        <p:nvPicPr>
          <p:cNvPr id="458" name="Graphic 457">
            <a:extLst>
              <a:ext uri="{FF2B5EF4-FFF2-40B4-BE49-F238E27FC236}">
                <a16:creationId xmlns:a16="http://schemas.microsoft.com/office/drawing/2014/main" id="{FFF98DD9-A28F-43CC-A722-17861E2D25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09746" y="648062"/>
            <a:ext cx="62753" cy="5522257"/>
          </a:xfrm>
          <a:prstGeom prst="rect">
            <a:avLst/>
          </a:prstGeom>
        </p:spPr>
      </p:pic>
      <p:pic>
        <p:nvPicPr>
          <p:cNvPr id="459" name="Graphic 458">
            <a:extLst>
              <a:ext uri="{FF2B5EF4-FFF2-40B4-BE49-F238E27FC236}">
                <a16:creationId xmlns:a16="http://schemas.microsoft.com/office/drawing/2014/main" id="{6AFA3156-4F54-47DF-AD47-2EA064149A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4624" y="648062"/>
            <a:ext cx="62753" cy="5522257"/>
          </a:xfrm>
          <a:prstGeom prst="rect">
            <a:avLst/>
          </a:prstGeom>
        </p:spPr>
      </p:pic>
      <p:pic>
        <p:nvPicPr>
          <p:cNvPr id="460" name="Graphic 459">
            <a:extLst>
              <a:ext uri="{FF2B5EF4-FFF2-40B4-BE49-F238E27FC236}">
                <a16:creationId xmlns:a16="http://schemas.microsoft.com/office/drawing/2014/main" id="{B0CCEA36-9A96-4775-8283-509521CF9E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19503" y="648062"/>
            <a:ext cx="62753" cy="5522257"/>
          </a:xfrm>
          <a:prstGeom prst="rect">
            <a:avLst/>
          </a:prstGeom>
        </p:spPr>
      </p:pic>
      <p:pic>
        <p:nvPicPr>
          <p:cNvPr id="461" name="Graphic 460">
            <a:extLst>
              <a:ext uri="{FF2B5EF4-FFF2-40B4-BE49-F238E27FC236}">
                <a16:creationId xmlns:a16="http://schemas.microsoft.com/office/drawing/2014/main" id="{836F35FC-0EBA-492A-8E5E-46E4D4BD58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4381" y="648062"/>
            <a:ext cx="62753" cy="5522257"/>
          </a:xfrm>
          <a:prstGeom prst="rect">
            <a:avLst/>
          </a:prstGeom>
        </p:spPr>
      </p:pic>
      <p:pic>
        <p:nvPicPr>
          <p:cNvPr id="462" name="Graphic 461">
            <a:extLst>
              <a:ext uri="{FF2B5EF4-FFF2-40B4-BE49-F238E27FC236}">
                <a16:creationId xmlns:a16="http://schemas.microsoft.com/office/drawing/2014/main" id="{88664125-6354-4B9B-A988-072E7F6725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9259" y="648062"/>
            <a:ext cx="62753" cy="5522257"/>
          </a:xfrm>
          <a:prstGeom prst="rect">
            <a:avLst/>
          </a:prstGeom>
        </p:spPr>
      </p:pic>
      <p:pic>
        <p:nvPicPr>
          <p:cNvPr id="463" name="Graphic 462">
            <a:extLst>
              <a:ext uri="{FF2B5EF4-FFF2-40B4-BE49-F238E27FC236}">
                <a16:creationId xmlns:a16="http://schemas.microsoft.com/office/drawing/2014/main" id="{8C9C8C2F-2AE0-4F2C-9839-6A73ED3E0D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4137" y="648062"/>
            <a:ext cx="62753" cy="5522257"/>
          </a:xfrm>
          <a:prstGeom prst="rect">
            <a:avLst/>
          </a:prstGeom>
        </p:spPr>
      </p:pic>
      <p:pic>
        <p:nvPicPr>
          <p:cNvPr id="464" name="Graphic 463">
            <a:extLst>
              <a:ext uri="{FF2B5EF4-FFF2-40B4-BE49-F238E27FC236}">
                <a16:creationId xmlns:a16="http://schemas.microsoft.com/office/drawing/2014/main" id="{B097C0A6-448F-4712-B45A-8D4F13237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9016" y="648062"/>
            <a:ext cx="62753" cy="5522257"/>
          </a:xfrm>
          <a:prstGeom prst="rect">
            <a:avLst/>
          </a:prstGeom>
        </p:spPr>
      </p:pic>
      <p:pic>
        <p:nvPicPr>
          <p:cNvPr id="465" name="Graphic 464">
            <a:extLst>
              <a:ext uri="{FF2B5EF4-FFF2-40B4-BE49-F238E27FC236}">
                <a16:creationId xmlns:a16="http://schemas.microsoft.com/office/drawing/2014/main" id="{F13BA15E-E142-4F93-8000-CF0F9A43DB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93894" y="648062"/>
            <a:ext cx="62753" cy="5522257"/>
          </a:xfrm>
          <a:prstGeom prst="rect">
            <a:avLst/>
          </a:prstGeom>
        </p:spPr>
      </p:pic>
      <p:sp>
        <p:nvSpPr>
          <p:cNvPr id="466" name="TextBox 465">
            <a:extLst>
              <a:ext uri="{FF2B5EF4-FFF2-40B4-BE49-F238E27FC236}">
                <a16:creationId xmlns:a16="http://schemas.microsoft.com/office/drawing/2014/main" id="{2BE9592D-46EA-48D7-86A2-EC45509315D5}"/>
              </a:ext>
            </a:extLst>
          </p:cNvPr>
          <p:cNvSpPr txBox="1"/>
          <p:nvPr/>
        </p:nvSpPr>
        <p:spPr>
          <a:xfrm>
            <a:off x="2117170" y="2102344"/>
            <a:ext cx="3701335" cy="676980"/>
          </a:xfrm>
          <a:prstGeom prst="rect">
            <a:avLst/>
          </a:prstGeom>
          <a:noFill/>
        </p:spPr>
        <p:txBody>
          <a:bodyPr wrap="square" rtlCol="0">
            <a:spAutoFit/>
          </a:bodyPr>
          <a:lstStyle/>
          <a:p>
            <a:pPr defTabSz="228554">
              <a:defRPr/>
            </a:pPr>
            <a:r>
              <a:rPr lang="en-US" sz="3799" b="1" dirty="0">
                <a:solidFill>
                  <a:srgbClr val="172144"/>
                </a:solidFill>
                <a:latin typeface="Century Gothic"/>
              </a:rPr>
              <a:t>Transition to</a:t>
            </a:r>
          </a:p>
        </p:txBody>
      </p:sp>
      <p:sp>
        <p:nvSpPr>
          <p:cNvPr id="467" name="TextBox 466">
            <a:extLst>
              <a:ext uri="{FF2B5EF4-FFF2-40B4-BE49-F238E27FC236}">
                <a16:creationId xmlns:a16="http://schemas.microsoft.com/office/drawing/2014/main" id="{1CE9B3C2-CAEE-48AC-8686-5F9A7ECB19FA}"/>
              </a:ext>
            </a:extLst>
          </p:cNvPr>
          <p:cNvSpPr txBox="1"/>
          <p:nvPr/>
        </p:nvSpPr>
        <p:spPr>
          <a:xfrm>
            <a:off x="3722138" y="2679568"/>
            <a:ext cx="4747724" cy="2215735"/>
          </a:xfrm>
          <a:prstGeom prst="rect">
            <a:avLst/>
          </a:prstGeom>
          <a:noFill/>
        </p:spPr>
        <p:txBody>
          <a:bodyPr wrap="square" rtlCol="0">
            <a:spAutoFit/>
          </a:bodyPr>
          <a:lstStyle/>
          <a:p>
            <a:pPr algn="ctr" defTabSz="228554">
              <a:defRPr/>
            </a:pPr>
            <a:r>
              <a:rPr lang="en-US" sz="6899" b="1" dirty="0">
                <a:solidFill>
                  <a:srgbClr val="172144"/>
                </a:solidFill>
                <a:latin typeface="Century Gothic"/>
              </a:rPr>
              <a:t>INITIAL FINDINGS</a:t>
            </a:r>
          </a:p>
        </p:txBody>
      </p:sp>
      <p:sp>
        <p:nvSpPr>
          <p:cNvPr id="468" name="TextBox 467">
            <a:extLst>
              <a:ext uri="{FF2B5EF4-FFF2-40B4-BE49-F238E27FC236}">
                <a16:creationId xmlns:a16="http://schemas.microsoft.com/office/drawing/2014/main" id="{BB67E0FA-A012-4F84-A73C-2B130F62C501}"/>
              </a:ext>
            </a:extLst>
          </p:cNvPr>
          <p:cNvSpPr txBox="1"/>
          <p:nvPr/>
        </p:nvSpPr>
        <p:spPr>
          <a:xfrm>
            <a:off x="9086229" y="4791492"/>
            <a:ext cx="2830855" cy="1261627"/>
          </a:xfrm>
          <a:prstGeom prst="rect">
            <a:avLst/>
          </a:prstGeom>
          <a:noFill/>
        </p:spPr>
        <p:txBody>
          <a:bodyPr wrap="square" rtlCol="0">
            <a:spAutoFit/>
          </a:bodyPr>
          <a:lstStyle/>
          <a:p>
            <a:pPr defTabSz="228554">
              <a:defRPr/>
            </a:pPr>
            <a:r>
              <a:rPr lang="en-US" sz="3799" b="1" dirty="0">
                <a:solidFill>
                  <a:srgbClr val="172144"/>
                </a:solidFill>
                <a:latin typeface="Calibri"/>
              </a:rPr>
              <a:t>and research ideas</a:t>
            </a:r>
            <a:endParaRPr lang="en-US" sz="3799" b="1" dirty="0">
              <a:solidFill>
                <a:srgbClr val="172144"/>
              </a:solidFill>
              <a:latin typeface="Century Gothic"/>
            </a:endParaRPr>
          </a:p>
        </p:txBody>
      </p:sp>
      <p:cxnSp>
        <p:nvCxnSpPr>
          <p:cNvPr id="470" name="Straight Connector 469">
            <a:extLst>
              <a:ext uri="{FF2B5EF4-FFF2-40B4-BE49-F238E27FC236}">
                <a16:creationId xmlns:a16="http://schemas.microsoft.com/office/drawing/2014/main" id="{168E08A5-757D-4ACB-93B4-4A35AD8589ED}"/>
              </a:ext>
            </a:extLst>
          </p:cNvPr>
          <p:cNvCxnSpPr/>
          <p:nvPr/>
        </p:nvCxnSpPr>
        <p:spPr>
          <a:xfrm>
            <a:off x="1568823" y="1288751"/>
            <a:ext cx="748048" cy="6095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888AEEFA-0636-46D9-BF78-2DA1F2103FCE}"/>
              </a:ext>
            </a:extLst>
          </p:cNvPr>
          <p:cNvCxnSpPr/>
          <p:nvPr/>
        </p:nvCxnSpPr>
        <p:spPr>
          <a:xfrm flipV="1">
            <a:off x="2320335" y="1292215"/>
            <a:ext cx="758437" cy="60259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D4BCF29C-AD5E-4C89-9EF0-DF293E4E8611}"/>
              </a:ext>
            </a:extLst>
          </p:cNvPr>
          <p:cNvCxnSpPr/>
          <p:nvPr/>
        </p:nvCxnSpPr>
        <p:spPr>
          <a:xfrm flipH="1">
            <a:off x="1568824" y="1894809"/>
            <a:ext cx="751511" cy="59913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30A76E53-B85D-46BA-B5FE-508DBD1D3519}"/>
              </a:ext>
            </a:extLst>
          </p:cNvPr>
          <p:cNvCxnSpPr/>
          <p:nvPr/>
        </p:nvCxnSpPr>
        <p:spPr>
          <a:xfrm flipH="1">
            <a:off x="7605757" y="1891346"/>
            <a:ext cx="754878" cy="34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08DE607B-EC4C-4BC2-92D0-F9C782D0B5C6}"/>
              </a:ext>
            </a:extLst>
          </p:cNvPr>
          <p:cNvCxnSpPr/>
          <p:nvPr/>
        </p:nvCxnSpPr>
        <p:spPr>
          <a:xfrm>
            <a:off x="8360635" y="1894809"/>
            <a:ext cx="0" cy="59913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A96C711C-8FF8-4E15-BD88-A5F44B1C00E1}"/>
              </a:ext>
            </a:extLst>
          </p:cNvPr>
          <p:cNvCxnSpPr/>
          <p:nvPr/>
        </p:nvCxnSpPr>
        <p:spPr>
          <a:xfrm flipH="1" flipV="1">
            <a:off x="6850879" y="1288751"/>
            <a:ext cx="1509756" cy="6095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C4DCAD5A-5C72-4FC5-A33C-C86B7F90AC5E}"/>
              </a:ext>
            </a:extLst>
          </p:cNvPr>
          <p:cNvCxnSpPr/>
          <p:nvPr/>
        </p:nvCxnSpPr>
        <p:spPr>
          <a:xfrm>
            <a:off x="8360635" y="1898272"/>
            <a:ext cx="754879" cy="59913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219EC762-D2A2-4E75-8FE9-B1109B433F0D}"/>
              </a:ext>
            </a:extLst>
          </p:cNvPr>
          <p:cNvCxnSpPr>
            <a:cxnSpLocks/>
          </p:cNvCxnSpPr>
          <p:nvPr/>
        </p:nvCxnSpPr>
        <p:spPr>
          <a:xfrm flipV="1">
            <a:off x="8360635" y="1285289"/>
            <a:ext cx="754878" cy="61298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149842F0-EE8B-4DC1-B1D9-BBFEDDDF3A03}"/>
              </a:ext>
            </a:extLst>
          </p:cNvPr>
          <p:cNvCxnSpPr>
            <a:cxnSpLocks/>
          </p:cNvCxnSpPr>
          <p:nvPr/>
        </p:nvCxnSpPr>
        <p:spPr>
          <a:xfrm>
            <a:off x="3076488" y="4318483"/>
            <a:ext cx="754879" cy="6177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39DE05BB-FAA9-4F5D-ABA1-8386F2BF45C1}"/>
              </a:ext>
            </a:extLst>
          </p:cNvPr>
          <p:cNvCxnSpPr>
            <a:cxnSpLocks/>
          </p:cNvCxnSpPr>
          <p:nvPr/>
        </p:nvCxnSpPr>
        <p:spPr>
          <a:xfrm>
            <a:off x="3831366" y="4925488"/>
            <a:ext cx="1509757" cy="6059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381C84C9-C206-4A5B-BCF6-8A576C8F9123}"/>
              </a:ext>
            </a:extLst>
          </p:cNvPr>
          <p:cNvCxnSpPr>
            <a:cxnSpLocks/>
          </p:cNvCxnSpPr>
          <p:nvPr/>
        </p:nvCxnSpPr>
        <p:spPr>
          <a:xfrm flipH="1">
            <a:off x="3076488" y="4930864"/>
            <a:ext cx="754879" cy="6005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CD424343-724A-4E07-B8C7-4CD5C5A865C0}"/>
              </a:ext>
            </a:extLst>
          </p:cNvPr>
          <p:cNvCxnSpPr>
            <a:cxnSpLocks/>
          </p:cNvCxnSpPr>
          <p:nvPr/>
        </p:nvCxnSpPr>
        <p:spPr>
          <a:xfrm flipV="1">
            <a:off x="5341123" y="4925488"/>
            <a:ext cx="754877" cy="6059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BEC7359F-1A64-4630-9E2B-C370FC293DCE}"/>
              </a:ext>
            </a:extLst>
          </p:cNvPr>
          <p:cNvCxnSpPr/>
          <p:nvPr/>
        </p:nvCxnSpPr>
        <p:spPr>
          <a:xfrm>
            <a:off x="7605757" y="4925488"/>
            <a:ext cx="1509756" cy="6059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8CE1665E-B0B9-4B2D-AAD3-8ED34041AD42}"/>
              </a:ext>
            </a:extLst>
          </p:cNvPr>
          <p:cNvCxnSpPr>
            <a:cxnSpLocks/>
          </p:cNvCxnSpPr>
          <p:nvPr/>
        </p:nvCxnSpPr>
        <p:spPr>
          <a:xfrm flipH="1">
            <a:off x="6850879" y="5526163"/>
            <a:ext cx="2264634" cy="6139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73F7488C-F4EB-4539-8A87-0B96698268AF}"/>
              </a:ext>
            </a:extLst>
          </p:cNvPr>
          <p:cNvCxnSpPr/>
          <p:nvPr/>
        </p:nvCxnSpPr>
        <p:spPr>
          <a:xfrm flipV="1">
            <a:off x="811854" y="4318483"/>
            <a:ext cx="1508481" cy="6123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9D7BB2FA-6CE6-43B9-A07D-18B7195901B9}"/>
              </a:ext>
            </a:extLst>
          </p:cNvPr>
          <p:cNvCxnSpPr/>
          <p:nvPr/>
        </p:nvCxnSpPr>
        <p:spPr>
          <a:xfrm flipH="1">
            <a:off x="1566732" y="4318483"/>
            <a:ext cx="753603" cy="120768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 name="findings3">
            <a:hlinkClick r:id="" action="ppaction://media"/>
            <a:extLst>
              <a:ext uri="{FF2B5EF4-FFF2-40B4-BE49-F238E27FC236}">
                <a16:creationId xmlns:a16="http://schemas.microsoft.com/office/drawing/2014/main" id="{44D60F9B-86AA-A577-CFF7-F779E9DCA4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7325" y="123296"/>
            <a:ext cx="304800" cy="304800"/>
          </a:xfrm>
          <a:prstGeom prst="rect">
            <a:avLst/>
          </a:prstGeom>
        </p:spPr>
      </p:pic>
    </p:spTree>
    <p:extLst>
      <p:ext uri="{BB962C8B-B14F-4D97-AF65-F5344CB8AC3E}">
        <p14:creationId xmlns:p14="http://schemas.microsoft.com/office/powerpoint/2010/main" val="17482347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4" decel="100000" fill="hold" nodeType="withEffect">
                                  <p:stCondLst>
                                    <p:cond delay="0"/>
                                  </p:stCondLst>
                                  <p:childTnLst>
                                    <p:set>
                                      <p:cBhvr>
                                        <p:cTn id="8" dur="1" fill="hold">
                                          <p:stCondLst>
                                            <p:cond delay="0"/>
                                          </p:stCondLst>
                                        </p:cTn>
                                        <p:tgtEl>
                                          <p:spTgt spid="451"/>
                                        </p:tgtEl>
                                        <p:attrNameLst>
                                          <p:attrName>style.visibility</p:attrName>
                                        </p:attrNameLst>
                                      </p:cBhvr>
                                      <p:to>
                                        <p:strVal val="visible"/>
                                      </p:to>
                                    </p:set>
                                    <p:anim calcmode="lin" valueType="num">
                                      <p:cBhvr additive="base">
                                        <p:cTn id="9" dur="1000" fill="hold"/>
                                        <p:tgtEl>
                                          <p:spTgt spid="451"/>
                                        </p:tgtEl>
                                        <p:attrNameLst>
                                          <p:attrName>ppt_x</p:attrName>
                                        </p:attrNameLst>
                                      </p:cBhvr>
                                      <p:tavLst>
                                        <p:tav tm="0">
                                          <p:val>
                                            <p:strVal val="#ppt_x"/>
                                          </p:val>
                                        </p:tav>
                                        <p:tav tm="100000">
                                          <p:val>
                                            <p:strVal val="#ppt_x"/>
                                          </p:val>
                                        </p:tav>
                                      </p:tavLst>
                                    </p:anim>
                                    <p:anim calcmode="lin" valueType="num">
                                      <p:cBhvr additive="base">
                                        <p:cTn id="10" dur="1000" fill="hold"/>
                                        <p:tgtEl>
                                          <p:spTgt spid="451"/>
                                        </p:tgtEl>
                                        <p:attrNameLst>
                                          <p:attrName>ppt_y</p:attrName>
                                        </p:attrNameLst>
                                      </p:cBhvr>
                                      <p:tavLst>
                                        <p:tav tm="0">
                                          <p:val>
                                            <p:strVal val="1+#ppt_h/2"/>
                                          </p:val>
                                        </p:tav>
                                        <p:tav tm="100000">
                                          <p:val>
                                            <p:strVal val="#ppt_y"/>
                                          </p:val>
                                        </p:tav>
                                      </p:tavLst>
                                    </p:anim>
                                  </p:childTnLst>
                                </p:cTn>
                              </p:par>
                              <p:par>
                                <p:cTn id="11" presetID="2" presetClass="entr" presetSubtype="4" decel="100000" fill="hold" nodeType="withEffect">
                                  <p:stCondLst>
                                    <p:cond delay="100"/>
                                  </p:stCondLst>
                                  <p:childTnLst>
                                    <p:set>
                                      <p:cBhvr>
                                        <p:cTn id="12" dur="1" fill="hold">
                                          <p:stCondLst>
                                            <p:cond delay="0"/>
                                          </p:stCondLst>
                                        </p:cTn>
                                        <p:tgtEl>
                                          <p:spTgt spid="452"/>
                                        </p:tgtEl>
                                        <p:attrNameLst>
                                          <p:attrName>style.visibility</p:attrName>
                                        </p:attrNameLst>
                                      </p:cBhvr>
                                      <p:to>
                                        <p:strVal val="visible"/>
                                      </p:to>
                                    </p:set>
                                    <p:anim calcmode="lin" valueType="num">
                                      <p:cBhvr additive="base">
                                        <p:cTn id="13" dur="1000" fill="hold"/>
                                        <p:tgtEl>
                                          <p:spTgt spid="452"/>
                                        </p:tgtEl>
                                        <p:attrNameLst>
                                          <p:attrName>ppt_x</p:attrName>
                                        </p:attrNameLst>
                                      </p:cBhvr>
                                      <p:tavLst>
                                        <p:tav tm="0">
                                          <p:val>
                                            <p:strVal val="#ppt_x"/>
                                          </p:val>
                                        </p:tav>
                                        <p:tav tm="100000">
                                          <p:val>
                                            <p:strVal val="#ppt_x"/>
                                          </p:val>
                                        </p:tav>
                                      </p:tavLst>
                                    </p:anim>
                                    <p:anim calcmode="lin" valueType="num">
                                      <p:cBhvr additive="base">
                                        <p:cTn id="14" dur="1000" fill="hold"/>
                                        <p:tgtEl>
                                          <p:spTgt spid="452"/>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200"/>
                                  </p:stCondLst>
                                  <p:childTnLst>
                                    <p:set>
                                      <p:cBhvr>
                                        <p:cTn id="16" dur="1" fill="hold">
                                          <p:stCondLst>
                                            <p:cond delay="0"/>
                                          </p:stCondLst>
                                        </p:cTn>
                                        <p:tgtEl>
                                          <p:spTgt spid="453"/>
                                        </p:tgtEl>
                                        <p:attrNameLst>
                                          <p:attrName>style.visibility</p:attrName>
                                        </p:attrNameLst>
                                      </p:cBhvr>
                                      <p:to>
                                        <p:strVal val="visible"/>
                                      </p:to>
                                    </p:set>
                                    <p:anim calcmode="lin" valueType="num">
                                      <p:cBhvr additive="base">
                                        <p:cTn id="17" dur="1000" fill="hold"/>
                                        <p:tgtEl>
                                          <p:spTgt spid="453"/>
                                        </p:tgtEl>
                                        <p:attrNameLst>
                                          <p:attrName>ppt_x</p:attrName>
                                        </p:attrNameLst>
                                      </p:cBhvr>
                                      <p:tavLst>
                                        <p:tav tm="0">
                                          <p:val>
                                            <p:strVal val="#ppt_x"/>
                                          </p:val>
                                        </p:tav>
                                        <p:tav tm="100000">
                                          <p:val>
                                            <p:strVal val="#ppt_x"/>
                                          </p:val>
                                        </p:tav>
                                      </p:tavLst>
                                    </p:anim>
                                    <p:anim calcmode="lin" valueType="num">
                                      <p:cBhvr additive="base">
                                        <p:cTn id="18" dur="1000" fill="hold"/>
                                        <p:tgtEl>
                                          <p:spTgt spid="453"/>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300"/>
                                  </p:stCondLst>
                                  <p:childTnLst>
                                    <p:set>
                                      <p:cBhvr>
                                        <p:cTn id="20" dur="1" fill="hold">
                                          <p:stCondLst>
                                            <p:cond delay="0"/>
                                          </p:stCondLst>
                                        </p:cTn>
                                        <p:tgtEl>
                                          <p:spTgt spid="454"/>
                                        </p:tgtEl>
                                        <p:attrNameLst>
                                          <p:attrName>style.visibility</p:attrName>
                                        </p:attrNameLst>
                                      </p:cBhvr>
                                      <p:to>
                                        <p:strVal val="visible"/>
                                      </p:to>
                                    </p:set>
                                    <p:anim calcmode="lin" valueType="num">
                                      <p:cBhvr additive="base">
                                        <p:cTn id="21" dur="1000" fill="hold"/>
                                        <p:tgtEl>
                                          <p:spTgt spid="454"/>
                                        </p:tgtEl>
                                        <p:attrNameLst>
                                          <p:attrName>ppt_x</p:attrName>
                                        </p:attrNameLst>
                                      </p:cBhvr>
                                      <p:tavLst>
                                        <p:tav tm="0">
                                          <p:val>
                                            <p:strVal val="#ppt_x"/>
                                          </p:val>
                                        </p:tav>
                                        <p:tav tm="100000">
                                          <p:val>
                                            <p:strVal val="#ppt_x"/>
                                          </p:val>
                                        </p:tav>
                                      </p:tavLst>
                                    </p:anim>
                                    <p:anim calcmode="lin" valueType="num">
                                      <p:cBhvr additive="base">
                                        <p:cTn id="22" dur="1000" fill="hold"/>
                                        <p:tgtEl>
                                          <p:spTgt spid="454"/>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400"/>
                                  </p:stCondLst>
                                  <p:childTnLst>
                                    <p:set>
                                      <p:cBhvr>
                                        <p:cTn id="24" dur="1" fill="hold">
                                          <p:stCondLst>
                                            <p:cond delay="0"/>
                                          </p:stCondLst>
                                        </p:cTn>
                                        <p:tgtEl>
                                          <p:spTgt spid="455"/>
                                        </p:tgtEl>
                                        <p:attrNameLst>
                                          <p:attrName>style.visibility</p:attrName>
                                        </p:attrNameLst>
                                      </p:cBhvr>
                                      <p:to>
                                        <p:strVal val="visible"/>
                                      </p:to>
                                    </p:set>
                                    <p:anim calcmode="lin" valueType="num">
                                      <p:cBhvr additive="base">
                                        <p:cTn id="25" dur="1000" fill="hold"/>
                                        <p:tgtEl>
                                          <p:spTgt spid="455"/>
                                        </p:tgtEl>
                                        <p:attrNameLst>
                                          <p:attrName>ppt_x</p:attrName>
                                        </p:attrNameLst>
                                      </p:cBhvr>
                                      <p:tavLst>
                                        <p:tav tm="0">
                                          <p:val>
                                            <p:strVal val="#ppt_x"/>
                                          </p:val>
                                        </p:tav>
                                        <p:tav tm="100000">
                                          <p:val>
                                            <p:strVal val="#ppt_x"/>
                                          </p:val>
                                        </p:tav>
                                      </p:tavLst>
                                    </p:anim>
                                    <p:anim calcmode="lin" valueType="num">
                                      <p:cBhvr additive="base">
                                        <p:cTn id="26" dur="1000" fill="hold"/>
                                        <p:tgtEl>
                                          <p:spTgt spid="455"/>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500"/>
                                  </p:stCondLst>
                                  <p:childTnLst>
                                    <p:set>
                                      <p:cBhvr>
                                        <p:cTn id="28" dur="1" fill="hold">
                                          <p:stCondLst>
                                            <p:cond delay="0"/>
                                          </p:stCondLst>
                                        </p:cTn>
                                        <p:tgtEl>
                                          <p:spTgt spid="456"/>
                                        </p:tgtEl>
                                        <p:attrNameLst>
                                          <p:attrName>style.visibility</p:attrName>
                                        </p:attrNameLst>
                                      </p:cBhvr>
                                      <p:to>
                                        <p:strVal val="visible"/>
                                      </p:to>
                                    </p:set>
                                    <p:anim calcmode="lin" valueType="num">
                                      <p:cBhvr additive="base">
                                        <p:cTn id="29" dur="1000" fill="hold"/>
                                        <p:tgtEl>
                                          <p:spTgt spid="456"/>
                                        </p:tgtEl>
                                        <p:attrNameLst>
                                          <p:attrName>ppt_x</p:attrName>
                                        </p:attrNameLst>
                                      </p:cBhvr>
                                      <p:tavLst>
                                        <p:tav tm="0">
                                          <p:val>
                                            <p:strVal val="#ppt_x"/>
                                          </p:val>
                                        </p:tav>
                                        <p:tav tm="100000">
                                          <p:val>
                                            <p:strVal val="#ppt_x"/>
                                          </p:val>
                                        </p:tav>
                                      </p:tavLst>
                                    </p:anim>
                                    <p:anim calcmode="lin" valueType="num">
                                      <p:cBhvr additive="base">
                                        <p:cTn id="30" dur="1000" fill="hold"/>
                                        <p:tgtEl>
                                          <p:spTgt spid="456"/>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0"/>
                                  </p:stCondLst>
                                  <p:childTnLst>
                                    <p:set>
                                      <p:cBhvr>
                                        <p:cTn id="32" dur="1" fill="hold">
                                          <p:stCondLst>
                                            <p:cond delay="0"/>
                                          </p:stCondLst>
                                        </p:cTn>
                                        <p:tgtEl>
                                          <p:spTgt spid="457"/>
                                        </p:tgtEl>
                                        <p:attrNameLst>
                                          <p:attrName>style.visibility</p:attrName>
                                        </p:attrNameLst>
                                      </p:cBhvr>
                                      <p:to>
                                        <p:strVal val="visible"/>
                                      </p:to>
                                    </p:set>
                                    <p:anim calcmode="lin" valueType="num">
                                      <p:cBhvr additive="base">
                                        <p:cTn id="33" dur="1000" fill="hold"/>
                                        <p:tgtEl>
                                          <p:spTgt spid="457"/>
                                        </p:tgtEl>
                                        <p:attrNameLst>
                                          <p:attrName>ppt_x</p:attrName>
                                        </p:attrNameLst>
                                      </p:cBhvr>
                                      <p:tavLst>
                                        <p:tav tm="0">
                                          <p:val>
                                            <p:strVal val="#ppt_x"/>
                                          </p:val>
                                        </p:tav>
                                        <p:tav tm="100000">
                                          <p:val>
                                            <p:strVal val="#ppt_x"/>
                                          </p:val>
                                        </p:tav>
                                      </p:tavLst>
                                    </p:anim>
                                    <p:anim calcmode="lin" valueType="num">
                                      <p:cBhvr additive="base">
                                        <p:cTn id="34" dur="1000" fill="hold"/>
                                        <p:tgtEl>
                                          <p:spTgt spid="45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600"/>
                                  </p:stCondLst>
                                  <p:childTnLst>
                                    <p:set>
                                      <p:cBhvr>
                                        <p:cTn id="36" dur="1" fill="hold">
                                          <p:stCondLst>
                                            <p:cond delay="0"/>
                                          </p:stCondLst>
                                        </p:cTn>
                                        <p:tgtEl>
                                          <p:spTgt spid="458"/>
                                        </p:tgtEl>
                                        <p:attrNameLst>
                                          <p:attrName>style.visibility</p:attrName>
                                        </p:attrNameLst>
                                      </p:cBhvr>
                                      <p:to>
                                        <p:strVal val="visible"/>
                                      </p:to>
                                    </p:set>
                                    <p:anim calcmode="lin" valueType="num">
                                      <p:cBhvr additive="base">
                                        <p:cTn id="37" dur="1000" fill="hold"/>
                                        <p:tgtEl>
                                          <p:spTgt spid="458"/>
                                        </p:tgtEl>
                                        <p:attrNameLst>
                                          <p:attrName>ppt_x</p:attrName>
                                        </p:attrNameLst>
                                      </p:cBhvr>
                                      <p:tavLst>
                                        <p:tav tm="0">
                                          <p:val>
                                            <p:strVal val="#ppt_x"/>
                                          </p:val>
                                        </p:tav>
                                        <p:tav tm="100000">
                                          <p:val>
                                            <p:strVal val="#ppt_x"/>
                                          </p:val>
                                        </p:tav>
                                      </p:tavLst>
                                    </p:anim>
                                    <p:anim calcmode="lin" valueType="num">
                                      <p:cBhvr additive="base">
                                        <p:cTn id="38" dur="1000" fill="hold"/>
                                        <p:tgtEl>
                                          <p:spTgt spid="458"/>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0"/>
                                  </p:stCondLst>
                                  <p:childTnLst>
                                    <p:set>
                                      <p:cBhvr>
                                        <p:cTn id="40" dur="1" fill="hold">
                                          <p:stCondLst>
                                            <p:cond delay="0"/>
                                          </p:stCondLst>
                                        </p:cTn>
                                        <p:tgtEl>
                                          <p:spTgt spid="459"/>
                                        </p:tgtEl>
                                        <p:attrNameLst>
                                          <p:attrName>style.visibility</p:attrName>
                                        </p:attrNameLst>
                                      </p:cBhvr>
                                      <p:to>
                                        <p:strVal val="visible"/>
                                      </p:to>
                                    </p:set>
                                    <p:anim calcmode="lin" valueType="num">
                                      <p:cBhvr additive="base">
                                        <p:cTn id="41" dur="1000" fill="hold"/>
                                        <p:tgtEl>
                                          <p:spTgt spid="459"/>
                                        </p:tgtEl>
                                        <p:attrNameLst>
                                          <p:attrName>ppt_x</p:attrName>
                                        </p:attrNameLst>
                                      </p:cBhvr>
                                      <p:tavLst>
                                        <p:tav tm="0">
                                          <p:val>
                                            <p:strVal val="#ppt_x"/>
                                          </p:val>
                                        </p:tav>
                                        <p:tav tm="100000">
                                          <p:val>
                                            <p:strVal val="#ppt_x"/>
                                          </p:val>
                                        </p:tav>
                                      </p:tavLst>
                                    </p:anim>
                                    <p:anim calcmode="lin" valueType="num">
                                      <p:cBhvr additive="base">
                                        <p:cTn id="42" dur="1000" fill="hold"/>
                                        <p:tgtEl>
                                          <p:spTgt spid="459"/>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900"/>
                                  </p:stCondLst>
                                  <p:childTnLst>
                                    <p:set>
                                      <p:cBhvr>
                                        <p:cTn id="44" dur="1" fill="hold">
                                          <p:stCondLst>
                                            <p:cond delay="0"/>
                                          </p:stCondLst>
                                        </p:cTn>
                                        <p:tgtEl>
                                          <p:spTgt spid="460"/>
                                        </p:tgtEl>
                                        <p:attrNameLst>
                                          <p:attrName>style.visibility</p:attrName>
                                        </p:attrNameLst>
                                      </p:cBhvr>
                                      <p:to>
                                        <p:strVal val="visible"/>
                                      </p:to>
                                    </p:set>
                                    <p:anim calcmode="lin" valueType="num">
                                      <p:cBhvr additive="base">
                                        <p:cTn id="45" dur="1000" fill="hold"/>
                                        <p:tgtEl>
                                          <p:spTgt spid="460"/>
                                        </p:tgtEl>
                                        <p:attrNameLst>
                                          <p:attrName>ppt_x</p:attrName>
                                        </p:attrNameLst>
                                      </p:cBhvr>
                                      <p:tavLst>
                                        <p:tav tm="0">
                                          <p:val>
                                            <p:strVal val="#ppt_x"/>
                                          </p:val>
                                        </p:tav>
                                        <p:tav tm="100000">
                                          <p:val>
                                            <p:strVal val="#ppt_x"/>
                                          </p:val>
                                        </p:tav>
                                      </p:tavLst>
                                    </p:anim>
                                    <p:anim calcmode="lin" valueType="num">
                                      <p:cBhvr additive="base">
                                        <p:cTn id="46" dur="1000" fill="hold"/>
                                        <p:tgtEl>
                                          <p:spTgt spid="460"/>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200"/>
                                  </p:stCondLst>
                                  <p:childTnLst>
                                    <p:set>
                                      <p:cBhvr>
                                        <p:cTn id="48" dur="1" fill="hold">
                                          <p:stCondLst>
                                            <p:cond delay="0"/>
                                          </p:stCondLst>
                                        </p:cTn>
                                        <p:tgtEl>
                                          <p:spTgt spid="461"/>
                                        </p:tgtEl>
                                        <p:attrNameLst>
                                          <p:attrName>style.visibility</p:attrName>
                                        </p:attrNameLst>
                                      </p:cBhvr>
                                      <p:to>
                                        <p:strVal val="visible"/>
                                      </p:to>
                                    </p:set>
                                    <p:anim calcmode="lin" valueType="num">
                                      <p:cBhvr additive="base">
                                        <p:cTn id="49" dur="1000" fill="hold"/>
                                        <p:tgtEl>
                                          <p:spTgt spid="461"/>
                                        </p:tgtEl>
                                        <p:attrNameLst>
                                          <p:attrName>ppt_x</p:attrName>
                                        </p:attrNameLst>
                                      </p:cBhvr>
                                      <p:tavLst>
                                        <p:tav tm="0">
                                          <p:val>
                                            <p:strVal val="#ppt_x"/>
                                          </p:val>
                                        </p:tav>
                                        <p:tav tm="100000">
                                          <p:val>
                                            <p:strVal val="#ppt_x"/>
                                          </p:val>
                                        </p:tav>
                                      </p:tavLst>
                                    </p:anim>
                                    <p:anim calcmode="lin" valueType="num">
                                      <p:cBhvr additive="base">
                                        <p:cTn id="50" dur="1000" fill="hold"/>
                                        <p:tgtEl>
                                          <p:spTgt spid="461"/>
                                        </p:tgtEl>
                                        <p:attrNameLst>
                                          <p:attrName>ppt_y</p:attrName>
                                        </p:attrNameLst>
                                      </p:cBhvr>
                                      <p:tavLst>
                                        <p:tav tm="0">
                                          <p:val>
                                            <p:strVal val="1+#ppt_h/2"/>
                                          </p:val>
                                        </p:tav>
                                        <p:tav tm="100000">
                                          <p:val>
                                            <p:strVal val="#ppt_y"/>
                                          </p:val>
                                        </p:tav>
                                      </p:tavLst>
                                    </p:anim>
                                  </p:childTnLst>
                                </p:cTn>
                              </p:par>
                              <p:par>
                                <p:cTn id="51" presetID="2" presetClass="entr" presetSubtype="4" decel="100000" fill="hold" nodeType="withEffect">
                                  <p:stCondLst>
                                    <p:cond delay="700"/>
                                  </p:stCondLst>
                                  <p:childTnLst>
                                    <p:set>
                                      <p:cBhvr>
                                        <p:cTn id="52" dur="1" fill="hold">
                                          <p:stCondLst>
                                            <p:cond delay="0"/>
                                          </p:stCondLst>
                                        </p:cTn>
                                        <p:tgtEl>
                                          <p:spTgt spid="462"/>
                                        </p:tgtEl>
                                        <p:attrNameLst>
                                          <p:attrName>style.visibility</p:attrName>
                                        </p:attrNameLst>
                                      </p:cBhvr>
                                      <p:to>
                                        <p:strVal val="visible"/>
                                      </p:to>
                                    </p:set>
                                    <p:anim calcmode="lin" valueType="num">
                                      <p:cBhvr additive="base">
                                        <p:cTn id="53" dur="1000" fill="hold"/>
                                        <p:tgtEl>
                                          <p:spTgt spid="462"/>
                                        </p:tgtEl>
                                        <p:attrNameLst>
                                          <p:attrName>ppt_x</p:attrName>
                                        </p:attrNameLst>
                                      </p:cBhvr>
                                      <p:tavLst>
                                        <p:tav tm="0">
                                          <p:val>
                                            <p:strVal val="#ppt_x"/>
                                          </p:val>
                                        </p:tav>
                                        <p:tav tm="100000">
                                          <p:val>
                                            <p:strVal val="#ppt_x"/>
                                          </p:val>
                                        </p:tav>
                                      </p:tavLst>
                                    </p:anim>
                                    <p:anim calcmode="lin" valueType="num">
                                      <p:cBhvr additive="base">
                                        <p:cTn id="54" dur="1000" fill="hold"/>
                                        <p:tgtEl>
                                          <p:spTgt spid="462"/>
                                        </p:tgtEl>
                                        <p:attrNameLst>
                                          <p:attrName>ppt_y</p:attrName>
                                        </p:attrNameLst>
                                      </p:cBhvr>
                                      <p:tavLst>
                                        <p:tav tm="0">
                                          <p:val>
                                            <p:strVal val="1+#ppt_h/2"/>
                                          </p:val>
                                        </p:tav>
                                        <p:tav tm="100000">
                                          <p:val>
                                            <p:strVal val="#ppt_y"/>
                                          </p:val>
                                        </p:tav>
                                      </p:tavLst>
                                    </p:anim>
                                  </p:childTnLst>
                                </p:cTn>
                              </p:par>
                              <p:par>
                                <p:cTn id="55" presetID="2" presetClass="entr" presetSubtype="4" decel="100000" fill="hold" nodeType="withEffect">
                                  <p:stCondLst>
                                    <p:cond delay="600"/>
                                  </p:stCondLst>
                                  <p:childTnLst>
                                    <p:set>
                                      <p:cBhvr>
                                        <p:cTn id="56" dur="1" fill="hold">
                                          <p:stCondLst>
                                            <p:cond delay="0"/>
                                          </p:stCondLst>
                                        </p:cTn>
                                        <p:tgtEl>
                                          <p:spTgt spid="463"/>
                                        </p:tgtEl>
                                        <p:attrNameLst>
                                          <p:attrName>style.visibility</p:attrName>
                                        </p:attrNameLst>
                                      </p:cBhvr>
                                      <p:to>
                                        <p:strVal val="visible"/>
                                      </p:to>
                                    </p:set>
                                    <p:anim calcmode="lin" valueType="num">
                                      <p:cBhvr additive="base">
                                        <p:cTn id="57" dur="1000" fill="hold"/>
                                        <p:tgtEl>
                                          <p:spTgt spid="463"/>
                                        </p:tgtEl>
                                        <p:attrNameLst>
                                          <p:attrName>ppt_x</p:attrName>
                                        </p:attrNameLst>
                                      </p:cBhvr>
                                      <p:tavLst>
                                        <p:tav tm="0">
                                          <p:val>
                                            <p:strVal val="#ppt_x"/>
                                          </p:val>
                                        </p:tav>
                                        <p:tav tm="100000">
                                          <p:val>
                                            <p:strVal val="#ppt_x"/>
                                          </p:val>
                                        </p:tav>
                                      </p:tavLst>
                                    </p:anim>
                                    <p:anim calcmode="lin" valueType="num">
                                      <p:cBhvr additive="base">
                                        <p:cTn id="58" dur="1000" fill="hold"/>
                                        <p:tgtEl>
                                          <p:spTgt spid="463"/>
                                        </p:tgtEl>
                                        <p:attrNameLst>
                                          <p:attrName>ppt_y</p:attrName>
                                        </p:attrNameLst>
                                      </p:cBhvr>
                                      <p:tavLst>
                                        <p:tav tm="0">
                                          <p:val>
                                            <p:strVal val="1+#ppt_h/2"/>
                                          </p:val>
                                        </p:tav>
                                        <p:tav tm="100000">
                                          <p:val>
                                            <p:strVal val="#ppt_y"/>
                                          </p:val>
                                        </p:tav>
                                      </p:tavLst>
                                    </p:anim>
                                  </p:childTnLst>
                                </p:cTn>
                              </p:par>
                              <p:par>
                                <p:cTn id="59" presetID="2" presetClass="entr" presetSubtype="4" decel="100000" fill="hold" nodeType="withEffect">
                                  <p:stCondLst>
                                    <p:cond delay="300"/>
                                  </p:stCondLst>
                                  <p:childTnLst>
                                    <p:set>
                                      <p:cBhvr>
                                        <p:cTn id="60" dur="1" fill="hold">
                                          <p:stCondLst>
                                            <p:cond delay="0"/>
                                          </p:stCondLst>
                                        </p:cTn>
                                        <p:tgtEl>
                                          <p:spTgt spid="464"/>
                                        </p:tgtEl>
                                        <p:attrNameLst>
                                          <p:attrName>style.visibility</p:attrName>
                                        </p:attrNameLst>
                                      </p:cBhvr>
                                      <p:to>
                                        <p:strVal val="visible"/>
                                      </p:to>
                                    </p:set>
                                    <p:anim calcmode="lin" valueType="num">
                                      <p:cBhvr additive="base">
                                        <p:cTn id="61" dur="1000" fill="hold"/>
                                        <p:tgtEl>
                                          <p:spTgt spid="464"/>
                                        </p:tgtEl>
                                        <p:attrNameLst>
                                          <p:attrName>ppt_x</p:attrName>
                                        </p:attrNameLst>
                                      </p:cBhvr>
                                      <p:tavLst>
                                        <p:tav tm="0">
                                          <p:val>
                                            <p:strVal val="#ppt_x"/>
                                          </p:val>
                                        </p:tav>
                                        <p:tav tm="100000">
                                          <p:val>
                                            <p:strVal val="#ppt_x"/>
                                          </p:val>
                                        </p:tav>
                                      </p:tavLst>
                                    </p:anim>
                                    <p:anim calcmode="lin" valueType="num">
                                      <p:cBhvr additive="base">
                                        <p:cTn id="62" dur="1000" fill="hold"/>
                                        <p:tgtEl>
                                          <p:spTgt spid="464"/>
                                        </p:tgtEl>
                                        <p:attrNameLst>
                                          <p:attrName>ppt_y</p:attrName>
                                        </p:attrNameLst>
                                      </p:cBhvr>
                                      <p:tavLst>
                                        <p:tav tm="0">
                                          <p:val>
                                            <p:strVal val="1+#ppt_h/2"/>
                                          </p:val>
                                        </p:tav>
                                        <p:tav tm="100000">
                                          <p:val>
                                            <p:strVal val="#ppt_y"/>
                                          </p:val>
                                        </p:tav>
                                      </p:tavLst>
                                    </p:anim>
                                  </p:childTnLst>
                                </p:cTn>
                              </p:par>
                              <p:par>
                                <p:cTn id="63" presetID="2" presetClass="entr" presetSubtype="4" decel="100000" fill="hold" nodeType="withEffect">
                                  <p:stCondLst>
                                    <p:cond delay="0"/>
                                  </p:stCondLst>
                                  <p:childTnLst>
                                    <p:set>
                                      <p:cBhvr>
                                        <p:cTn id="64" dur="1" fill="hold">
                                          <p:stCondLst>
                                            <p:cond delay="0"/>
                                          </p:stCondLst>
                                        </p:cTn>
                                        <p:tgtEl>
                                          <p:spTgt spid="465"/>
                                        </p:tgtEl>
                                        <p:attrNameLst>
                                          <p:attrName>style.visibility</p:attrName>
                                        </p:attrNameLst>
                                      </p:cBhvr>
                                      <p:to>
                                        <p:strVal val="visible"/>
                                      </p:to>
                                    </p:set>
                                    <p:anim calcmode="lin" valueType="num">
                                      <p:cBhvr additive="base">
                                        <p:cTn id="65" dur="2100" fill="hold"/>
                                        <p:tgtEl>
                                          <p:spTgt spid="465"/>
                                        </p:tgtEl>
                                        <p:attrNameLst>
                                          <p:attrName>ppt_x</p:attrName>
                                        </p:attrNameLst>
                                      </p:cBhvr>
                                      <p:tavLst>
                                        <p:tav tm="0">
                                          <p:val>
                                            <p:strVal val="#ppt_x"/>
                                          </p:val>
                                        </p:tav>
                                        <p:tav tm="100000">
                                          <p:val>
                                            <p:strVal val="#ppt_x"/>
                                          </p:val>
                                        </p:tav>
                                      </p:tavLst>
                                    </p:anim>
                                    <p:anim calcmode="lin" valueType="num">
                                      <p:cBhvr additive="base">
                                        <p:cTn id="66" dur="2100" fill="hold"/>
                                        <p:tgtEl>
                                          <p:spTgt spid="465"/>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iterate type="wd">
                                    <p:tmPct val="10000"/>
                                  </p:iterate>
                                  <p:childTnLst>
                                    <p:set>
                                      <p:cBhvr>
                                        <p:cTn id="68" dur="1" fill="hold">
                                          <p:stCondLst>
                                            <p:cond delay="0"/>
                                          </p:stCondLst>
                                        </p:cTn>
                                        <p:tgtEl>
                                          <p:spTgt spid="466"/>
                                        </p:tgtEl>
                                        <p:attrNameLst>
                                          <p:attrName>style.visibility</p:attrName>
                                        </p:attrNameLst>
                                      </p:cBhvr>
                                      <p:to>
                                        <p:strVal val="visible"/>
                                      </p:to>
                                    </p:set>
                                    <p:anim calcmode="lin" valueType="num">
                                      <p:cBhvr additive="base">
                                        <p:cTn id="69" dur="1500" fill="hold"/>
                                        <p:tgtEl>
                                          <p:spTgt spid="466"/>
                                        </p:tgtEl>
                                        <p:attrNameLst>
                                          <p:attrName>ppt_x</p:attrName>
                                        </p:attrNameLst>
                                      </p:cBhvr>
                                      <p:tavLst>
                                        <p:tav tm="0">
                                          <p:val>
                                            <p:strVal val="#ppt_x"/>
                                          </p:val>
                                        </p:tav>
                                        <p:tav tm="100000">
                                          <p:val>
                                            <p:strVal val="#ppt_x"/>
                                          </p:val>
                                        </p:tav>
                                      </p:tavLst>
                                    </p:anim>
                                    <p:anim calcmode="lin" valueType="num">
                                      <p:cBhvr additive="base">
                                        <p:cTn id="70" dur="1500" fill="hold"/>
                                        <p:tgtEl>
                                          <p:spTgt spid="466"/>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200"/>
                                  </p:stCondLst>
                                  <p:iterate type="wd">
                                    <p:tmPct val="10000"/>
                                  </p:iterate>
                                  <p:childTnLst>
                                    <p:set>
                                      <p:cBhvr>
                                        <p:cTn id="72" dur="1" fill="hold">
                                          <p:stCondLst>
                                            <p:cond delay="0"/>
                                          </p:stCondLst>
                                        </p:cTn>
                                        <p:tgtEl>
                                          <p:spTgt spid="467"/>
                                        </p:tgtEl>
                                        <p:attrNameLst>
                                          <p:attrName>style.visibility</p:attrName>
                                        </p:attrNameLst>
                                      </p:cBhvr>
                                      <p:to>
                                        <p:strVal val="visible"/>
                                      </p:to>
                                    </p:set>
                                    <p:anim calcmode="lin" valueType="num">
                                      <p:cBhvr additive="base">
                                        <p:cTn id="73" dur="1500" fill="hold"/>
                                        <p:tgtEl>
                                          <p:spTgt spid="467"/>
                                        </p:tgtEl>
                                        <p:attrNameLst>
                                          <p:attrName>ppt_x</p:attrName>
                                        </p:attrNameLst>
                                      </p:cBhvr>
                                      <p:tavLst>
                                        <p:tav tm="0">
                                          <p:val>
                                            <p:strVal val="#ppt_x"/>
                                          </p:val>
                                        </p:tav>
                                        <p:tav tm="100000">
                                          <p:val>
                                            <p:strVal val="#ppt_x"/>
                                          </p:val>
                                        </p:tav>
                                      </p:tavLst>
                                    </p:anim>
                                    <p:anim calcmode="lin" valueType="num">
                                      <p:cBhvr additive="base">
                                        <p:cTn id="74" dur="1500" fill="hold"/>
                                        <p:tgtEl>
                                          <p:spTgt spid="467"/>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400"/>
                                  </p:stCondLst>
                                  <p:iterate type="wd">
                                    <p:tmPct val="10000"/>
                                  </p:iterate>
                                  <p:childTnLst>
                                    <p:set>
                                      <p:cBhvr>
                                        <p:cTn id="76" dur="1" fill="hold">
                                          <p:stCondLst>
                                            <p:cond delay="0"/>
                                          </p:stCondLst>
                                        </p:cTn>
                                        <p:tgtEl>
                                          <p:spTgt spid="468"/>
                                        </p:tgtEl>
                                        <p:attrNameLst>
                                          <p:attrName>style.visibility</p:attrName>
                                        </p:attrNameLst>
                                      </p:cBhvr>
                                      <p:to>
                                        <p:strVal val="visible"/>
                                      </p:to>
                                    </p:set>
                                    <p:anim calcmode="lin" valueType="num">
                                      <p:cBhvr additive="base">
                                        <p:cTn id="77" dur="1500" fill="hold"/>
                                        <p:tgtEl>
                                          <p:spTgt spid="468"/>
                                        </p:tgtEl>
                                        <p:attrNameLst>
                                          <p:attrName>ppt_x</p:attrName>
                                        </p:attrNameLst>
                                      </p:cBhvr>
                                      <p:tavLst>
                                        <p:tav tm="0">
                                          <p:val>
                                            <p:strVal val="#ppt_x"/>
                                          </p:val>
                                        </p:tav>
                                        <p:tav tm="100000">
                                          <p:val>
                                            <p:strVal val="#ppt_x"/>
                                          </p:val>
                                        </p:tav>
                                      </p:tavLst>
                                    </p:anim>
                                    <p:anim calcmode="lin" valueType="num">
                                      <p:cBhvr additive="base">
                                        <p:cTn id="78" dur="1500" fill="hold"/>
                                        <p:tgtEl>
                                          <p:spTgt spid="468"/>
                                        </p:tgtEl>
                                        <p:attrNameLst>
                                          <p:attrName>ppt_y</p:attrName>
                                        </p:attrNameLst>
                                      </p:cBhvr>
                                      <p:tavLst>
                                        <p:tav tm="0">
                                          <p:val>
                                            <p:strVal val="1+#ppt_h/2"/>
                                          </p:val>
                                        </p:tav>
                                        <p:tav tm="100000">
                                          <p:val>
                                            <p:strVal val="#ppt_y"/>
                                          </p:val>
                                        </p:tav>
                                      </p:tavLst>
                                    </p:anim>
                                  </p:childTnLst>
                                </p:cTn>
                              </p:par>
                              <p:par>
                                <p:cTn id="79" presetID="22" presetClass="entr" presetSubtype="2" fill="hold" nodeType="withEffect">
                                  <p:stCondLst>
                                    <p:cond delay="2100"/>
                                  </p:stCondLst>
                                  <p:childTnLst>
                                    <p:set>
                                      <p:cBhvr>
                                        <p:cTn id="80" dur="1" fill="hold">
                                          <p:stCondLst>
                                            <p:cond delay="0"/>
                                          </p:stCondLst>
                                        </p:cTn>
                                        <p:tgtEl>
                                          <p:spTgt spid="470"/>
                                        </p:tgtEl>
                                        <p:attrNameLst>
                                          <p:attrName>style.visibility</p:attrName>
                                        </p:attrNameLst>
                                      </p:cBhvr>
                                      <p:to>
                                        <p:strVal val="visible"/>
                                      </p:to>
                                    </p:set>
                                    <p:animEffect transition="in" filter="wipe(right)">
                                      <p:cBhvr>
                                        <p:cTn id="81" dur="1000"/>
                                        <p:tgtEl>
                                          <p:spTgt spid="470"/>
                                        </p:tgtEl>
                                      </p:cBhvr>
                                    </p:animEffect>
                                  </p:childTnLst>
                                </p:cTn>
                              </p:par>
                              <p:par>
                                <p:cTn id="82" presetID="22" presetClass="entr" presetSubtype="8" fill="hold" nodeType="withEffect">
                                  <p:stCondLst>
                                    <p:cond delay="2200"/>
                                  </p:stCondLst>
                                  <p:childTnLst>
                                    <p:set>
                                      <p:cBhvr>
                                        <p:cTn id="83" dur="1" fill="hold">
                                          <p:stCondLst>
                                            <p:cond delay="0"/>
                                          </p:stCondLst>
                                        </p:cTn>
                                        <p:tgtEl>
                                          <p:spTgt spid="472"/>
                                        </p:tgtEl>
                                        <p:attrNameLst>
                                          <p:attrName>style.visibility</p:attrName>
                                        </p:attrNameLst>
                                      </p:cBhvr>
                                      <p:to>
                                        <p:strVal val="visible"/>
                                      </p:to>
                                    </p:set>
                                    <p:animEffect transition="in" filter="wipe(left)">
                                      <p:cBhvr>
                                        <p:cTn id="84" dur="1000"/>
                                        <p:tgtEl>
                                          <p:spTgt spid="472"/>
                                        </p:tgtEl>
                                      </p:cBhvr>
                                    </p:animEffect>
                                  </p:childTnLst>
                                </p:cTn>
                              </p:par>
                              <p:par>
                                <p:cTn id="85" presetID="22" presetClass="entr" presetSubtype="2" fill="hold" nodeType="withEffect">
                                  <p:stCondLst>
                                    <p:cond delay="2300"/>
                                  </p:stCondLst>
                                  <p:childTnLst>
                                    <p:set>
                                      <p:cBhvr>
                                        <p:cTn id="86" dur="1" fill="hold">
                                          <p:stCondLst>
                                            <p:cond delay="0"/>
                                          </p:stCondLst>
                                        </p:cTn>
                                        <p:tgtEl>
                                          <p:spTgt spid="474"/>
                                        </p:tgtEl>
                                        <p:attrNameLst>
                                          <p:attrName>style.visibility</p:attrName>
                                        </p:attrNameLst>
                                      </p:cBhvr>
                                      <p:to>
                                        <p:strVal val="visible"/>
                                      </p:to>
                                    </p:set>
                                    <p:animEffect transition="in" filter="wipe(right)">
                                      <p:cBhvr>
                                        <p:cTn id="87" dur="1000"/>
                                        <p:tgtEl>
                                          <p:spTgt spid="474"/>
                                        </p:tgtEl>
                                      </p:cBhvr>
                                    </p:animEffect>
                                  </p:childTnLst>
                                </p:cTn>
                              </p:par>
                              <p:par>
                                <p:cTn id="88" presetID="22" presetClass="entr" presetSubtype="2" fill="hold" nodeType="withEffect">
                                  <p:stCondLst>
                                    <p:cond delay="2000"/>
                                  </p:stCondLst>
                                  <p:childTnLst>
                                    <p:set>
                                      <p:cBhvr>
                                        <p:cTn id="89" dur="1" fill="hold">
                                          <p:stCondLst>
                                            <p:cond delay="0"/>
                                          </p:stCondLst>
                                        </p:cTn>
                                        <p:tgtEl>
                                          <p:spTgt spid="509"/>
                                        </p:tgtEl>
                                        <p:attrNameLst>
                                          <p:attrName>style.visibility</p:attrName>
                                        </p:attrNameLst>
                                      </p:cBhvr>
                                      <p:to>
                                        <p:strVal val="visible"/>
                                      </p:to>
                                    </p:set>
                                    <p:animEffect transition="in" filter="wipe(right)">
                                      <p:cBhvr>
                                        <p:cTn id="90" dur="1000"/>
                                        <p:tgtEl>
                                          <p:spTgt spid="509"/>
                                        </p:tgtEl>
                                      </p:cBhvr>
                                    </p:animEffect>
                                  </p:childTnLst>
                                </p:cTn>
                              </p:par>
                              <p:par>
                                <p:cTn id="91" presetID="22" presetClass="entr" presetSubtype="1" fill="hold" nodeType="withEffect">
                                  <p:stCondLst>
                                    <p:cond delay="2500"/>
                                  </p:stCondLst>
                                  <p:childTnLst>
                                    <p:set>
                                      <p:cBhvr>
                                        <p:cTn id="92" dur="1" fill="hold">
                                          <p:stCondLst>
                                            <p:cond delay="0"/>
                                          </p:stCondLst>
                                        </p:cTn>
                                        <p:tgtEl>
                                          <p:spTgt spid="511"/>
                                        </p:tgtEl>
                                        <p:attrNameLst>
                                          <p:attrName>style.visibility</p:attrName>
                                        </p:attrNameLst>
                                      </p:cBhvr>
                                      <p:to>
                                        <p:strVal val="visible"/>
                                      </p:to>
                                    </p:set>
                                    <p:animEffect transition="in" filter="wipe(up)">
                                      <p:cBhvr>
                                        <p:cTn id="93" dur="1000"/>
                                        <p:tgtEl>
                                          <p:spTgt spid="511"/>
                                        </p:tgtEl>
                                      </p:cBhvr>
                                    </p:animEffect>
                                  </p:childTnLst>
                                </p:cTn>
                              </p:par>
                              <p:par>
                                <p:cTn id="94" presetID="22" presetClass="entr" presetSubtype="2" fill="hold" nodeType="withEffect">
                                  <p:stCondLst>
                                    <p:cond delay="2200"/>
                                  </p:stCondLst>
                                  <p:childTnLst>
                                    <p:set>
                                      <p:cBhvr>
                                        <p:cTn id="95" dur="1" fill="hold">
                                          <p:stCondLst>
                                            <p:cond delay="0"/>
                                          </p:stCondLst>
                                        </p:cTn>
                                        <p:tgtEl>
                                          <p:spTgt spid="476"/>
                                        </p:tgtEl>
                                        <p:attrNameLst>
                                          <p:attrName>style.visibility</p:attrName>
                                        </p:attrNameLst>
                                      </p:cBhvr>
                                      <p:to>
                                        <p:strVal val="visible"/>
                                      </p:to>
                                    </p:set>
                                    <p:animEffect transition="in" filter="wipe(right)">
                                      <p:cBhvr>
                                        <p:cTn id="96" dur="1000"/>
                                        <p:tgtEl>
                                          <p:spTgt spid="476"/>
                                        </p:tgtEl>
                                      </p:cBhvr>
                                    </p:animEffect>
                                  </p:childTnLst>
                                </p:cTn>
                              </p:par>
                              <p:par>
                                <p:cTn id="97" presetID="22" presetClass="entr" presetSubtype="1" fill="hold" nodeType="withEffect">
                                  <p:stCondLst>
                                    <p:cond delay="2700"/>
                                  </p:stCondLst>
                                  <p:childTnLst>
                                    <p:set>
                                      <p:cBhvr>
                                        <p:cTn id="98" dur="1" fill="hold">
                                          <p:stCondLst>
                                            <p:cond delay="0"/>
                                          </p:stCondLst>
                                        </p:cTn>
                                        <p:tgtEl>
                                          <p:spTgt spid="478"/>
                                        </p:tgtEl>
                                        <p:attrNameLst>
                                          <p:attrName>style.visibility</p:attrName>
                                        </p:attrNameLst>
                                      </p:cBhvr>
                                      <p:to>
                                        <p:strVal val="visible"/>
                                      </p:to>
                                    </p:set>
                                    <p:animEffect transition="in" filter="wipe(up)">
                                      <p:cBhvr>
                                        <p:cTn id="99" dur="1000"/>
                                        <p:tgtEl>
                                          <p:spTgt spid="478"/>
                                        </p:tgtEl>
                                      </p:cBhvr>
                                    </p:animEffect>
                                  </p:childTnLst>
                                </p:cTn>
                              </p:par>
                              <p:par>
                                <p:cTn id="100" presetID="22" presetClass="entr" presetSubtype="2" fill="hold" nodeType="withEffect">
                                  <p:stCondLst>
                                    <p:cond delay="2400"/>
                                  </p:stCondLst>
                                  <p:childTnLst>
                                    <p:set>
                                      <p:cBhvr>
                                        <p:cTn id="101" dur="1" fill="hold">
                                          <p:stCondLst>
                                            <p:cond delay="0"/>
                                          </p:stCondLst>
                                        </p:cTn>
                                        <p:tgtEl>
                                          <p:spTgt spid="480"/>
                                        </p:tgtEl>
                                        <p:attrNameLst>
                                          <p:attrName>style.visibility</p:attrName>
                                        </p:attrNameLst>
                                      </p:cBhvr>
                                      <p:to>
                                        <p:strVal val="visible"/>
                                      </p:to>
                                    </p:set>
                                    <p:animEffect transition="in" filter="wipe(right)">
                                      <p:cBhvr>
                                        <p:cTn id="102" dur="1000"/>
                                        <p:tgtEl>
                                          <p:spTgt spid="480"/>
                                        </p:tgtEl>
                                      </p:cBhvr>
                                    </p:animEffect>
                                  </p:childTnLst>
                                </p:cTn>
                              </p:par>
                              <p:par>
                                <p:cTn id="103" presetID="22" presetClass="entr" presetSubtype="8" fill="hold" nodeType="withEffect">
                                  <p:stCondLst>
                                    <p:cond delay="2900"/>
                                  </p:stCondLst>
                                  <p:childTnLst>
                                    <p:set>
                                      <p:cBhvr>
                                        <p:cTn id="104" dur="1" fill="hold">
                                          <p:stCondLst>
                                            <p:cond delay="0"/>
                                          </p:stCondLst>
                                        </p:cTn>
                                        <p:tgtEl>
                                          <p:spTgt spid="482"/>
                                        </p:tgtEl>
                                        <p:attrNameLst>
                                          <p:attrName>style.visibility</p:attrName>
                                        </p:attrNameLst>
                                      </p:cBhvr>
                                      <p:to>
                                        <p:strVal val="visible"/>
                                      </p:to>
                                    </p:set>
                                    <p:animEffect transition="in" filter="wipe(left)">
                                      <p:cBhvr>
                                        <p:cTn id="105" dur="1000"/>
                                        <p:tgtEl>
                                          <p:spTgt spid="482"/>
                                        </p:tgtEl>
                                      </p:cBhvr>
                                    </p:animEffect>
                                  </p:childTnLst>
                                </p:cTn>
                              </p:par>
                              <p:par>
                                <p:cTn id="106" presetID="22" presetClass="entr" presetSubtype="8" fill="hold" nodeType="withEffect">
                                  <p:stCondLst>
                                    <p:cond delay="2300"/>
                                  </p:stCondLst>
                                  <p:childTnLst>
                                    <p:set>
                                      <p:cBhvr>
                                        <p:cTn id="107" dur="1" fill="hold">
                                          <p:stCondLst>
                                            <p:cond delay="0"/>
                                          </p:stCondLst>
                                        </p:cTn>
                                        <p:tgtEl>
                                          <p:spTgt spid="484"/>
                                        </p:tgtEl>
                                        <p:attrNameLst>
                                          <p:attrName>style.visibility</p:attrName>
                                        </p:attrNameLst>
                                      </p:cBhvr>
                                      <p:to>
                                        <p:strVal val="visible"/>
                                      </p:to>
                                    </p:set>
                                    <p:animEffect transition="in" filter="wipe(left)">
                                      <p:cBhvr>
                                        <p:cTn id="108" dur="1000"/>
                                        <p:tgtEl>
                                          <p:spTgt spid="484"/>
                                        </p:tgtEl>
                                      </p:cBhvr>
                                    </p:animEffect>
                                  </p:childTnLst>
                                </p:cTn>
                              </p:par>
                              <p:par>
                                <p:cTn id="109" presetID="22" presetClass="entr" presetSubtype="2" fill="hold" nodeType="withEffect">
                                  <p:stCondLst>
                                    <p:cond delay="3100"/>
                                  </p:stCondLst>
                                  <p:childTnLst>
                                    <p:set>
                                      <p:cBhvr>
                                        <p:cTn id="110" dur="1" fill="hold">
                                          <p:stCondLst>
                                            <p:cond delay="0"/>
                                          </p:stCondLst>
                                        </p:cTn>
                                        <p:tgtEl>
                                          <p:spTgt spid="487"/>
                                        </p:tgtEl>
                                        <p:attrNameLst>
                                          <p:attrName>style.visibility</p:attrName>
                                        </p:attrNameLst>
                                      </p:cBhvr>
                                      <p:to>
                                        <p:strVal val="visible"/>
                                      </p:to>
                                    </p:set>
                                    <p:animEffect transition="in" filter="wipe(right)">
                                      <p:cBhvr>
                                        <p:cTn id="111" dur="1000"/>
                                        <p:tgtEl>
                                          <p:spTgt spid="487"/>
                                        </p:tgtEl>
                                      </p:cBhvr>
                                    </p:animEffect>
                                  </p:childTnLst>
                                </p:cTn>
                              </p:par>
                              <p:par>
                                <p:cTn id="112" presetID="22" presetClass="entr" presetSubtype="8" fill="hold" nodeType="withEffect">
                                  <p:stCondLst>
                                    <p:cond delay="2600"/>
                                  </p:stCondLst>
                                  <p:childTnLst>
                                    <p:set>
                                      <p:cBhvr>
                                        <p:cTn id="113" dur="1" fill="hold">
                                          <p:stCondLst>
                                            <p:cond delay="0"/>
                                          </p:stCondLst>
                                        </p:cTn>
                                        <p:tgtEl>
                                          <p:spTgt spid="489"/>
                                        </p:tgtEl>
                                        <p:attrNameLst>
                                          <p:attrName>style.visibility</p:attrName>
                                        </p:attrNameLst>
                                      </p:cBhvr>
                                      <p:to>
                                        <p:strVal val="visible"/>
                                      </p:to>
                                    </p:set>
                                    <p:animEffect transition="in" filter="wipe(left)">
                                      <p:cBhvr>
                                        <p:cTn id="114" dur="1000"/>
                                        <p:tgtEl>
                                          <p:spTgt spid="489"/>
                                        </p:tgtEl>
                                      </p:cBhvr>
                                    </p:animEffect>
                                  </p:childTnLst>
                                </p:cTn>
                              </p:par>
                              <p:par>
                                <p:cTn id="115" presetID="22" presetClass="entr" presetSubtype="2" fill="hold" nodeType="withEffect">
                                  <p:stCondLst>
                                    <p:cond delay="2700"/>
                                  </p:stCondLst>
                                  <p:childTnLst>
                                    <p:set>
                                      <p:cBhvr>
                                        <p:cTn id="116" dur="1" fill="hold">
                                          <p:stCondLst>
                                            <p:cond delay="0"/>
                                          </p:stCondLst>
                                        </p:cTn>
                                        <p:tgtEl>
                                          <p:spTgt spid="491"/>
                                        </p:tgtEl>
                                        <p:attrNameLst>
                                          <p:attrName>style.visibility</p:attrName>
                                        </p:attrNameLst>
                                      </p:cBhvr>
                                      <p:to>
                                        <p:strVal val="visible"/>
                                      </p:to>
                                    </p:set>
                                    <p:animEffect transition="in" filter="wipe(right)">
                                      <p:cBhvr>
                                        <p:cTn id="117" dur="1000"/>
                                        <p:tgtEl>
                                          <p:spTgt spid="491"/>
                                        </p:tgtEl>
                                      </p:cBhvr>
                                    </p:animEffect>
                                  </p:childTnLst>
                                </p:cTn>
                              </p:par>
                              <p:par>
                                <p:cTn id="118" presetID="22" presetClass="entr" presetSubtype="8" fill="hold" nodeType="withEffect">
                                  <p:stCondLst>
                                    <p:cond delay="2500"/>
                                  </p:stCondLst>
                                  <p:childTnLst>
                                    <p:set>
                                      <p:cBhvr>
                                        <p:cTn id="119" dur="1" fill="hold">
                                          <p:stCondLst>
                                            <p:cond delay="0"/>
                                          </p:stCondLst>
                                        </p:cTn>
                                        <p:tgtEl>
                                          <p:spTgt spid="497"/>
                                        </p:tgtEl>
                                        <p:attrNameLst>
                                          <p:attrName>style.visibility</p:attrName>
                                        </p:attrNameLst>
                                      </p:cBhvr>
                                      <p:to>
                                        <p:strVal val="visible"/>
                                      </p:to>
                                    </p:set>
                                    <p:animEffect transition="in" filter="wipe(left)">
                                      <p:cBhvr>
                                        <p:cTn id="120" dur="1000"/>
                                        <p:tgtEl>
                                          <p:spTgt spid="497"/>
                                        </p:tgtEl>
                                      </p:cBhvr>
                                    </p:animEffect>
                                  </p:childTnLst>
                                </p:cTn>
                              </p:par>
                              <p:par>
                                <p:cTn id="121" presetID="22" presetClass="entr" presetSubtype="2" fill="hold" nodeType="withEffect">
                                  <p:stCondLst>
                                    <p:cond delay="2900"/>
                                  </p:stCondLst>
                                  <p:childTnLst>
                                    <p:set>
                                      <p:cBhvr>
                                        <p:cTn id="122" dur="1" fill="hold">
                                          <p:stCondLst>
                                            <p:cond delay="0"/>
                                          </p:stCondLst>
                                        </p:cTn>
                                        <p:tgtEl>
                                          <p:spTgt spid="502"/>
                                        </p:tgtEl>
                                        <p:attrNameLst>
                                          <p:attrName>style.visibility</p:attrName>
                                        </p:attrNameLst>
                                      </p:cBhvr>
                                      <p:to>
                                        <p:strVal val="visible"/>
                                      </p:to>
                                    </p:set>
                                    <p:animEffect transition="in" filter="wipe(right)">
                                      <p:cBhvr>
                                        <p:cTn id="123" dur="1000"/>
                                        <p:tgtEl>
                                          <p:spTgt spid="502"/>
                                        </p:tgtEl>
                                      </p:cBhvr>
                                    </p:animEffect>
                                  </p:childTnLst>
                                </p:cTn>
                              </p:par>
                              <p:par>
                                <p:cTn id="124" presetID="22" presetClass="entr" presetSubtype="2" fill="hold" nodeType="withEffect">
                                  <p:stCondLst>
                                    <p:cond delay="3000"/>
                                  </p:stCondLst>
                                  <p:childTnLst>
                                    <p:set>
                                      <p:cBhvr>
                                        <p:cTn id="125" dur="1" fill="hold">
                                          <p:stCondLst>
                                            <p:cond delay="0"/>
                                          </p:stCondLst>
                                        </p:cTn>
                                        <p:tgtEl>
                                          <p:spTgt spid="504"/>
                                        </p:tgtEl>
                                        <p:attrNameLst>
                                          <p:attrName>style.visibility</p:attrName>
                                        </p:attrNameLst>
                                      </p:cBhvr>
                                      <p:to>
                                        <p:strVal val="visible"/>
                                      </p:to>
                                    </p:set>
                                    <p:animEffect transition="in" filter="wipe(right)">
                                      <p:cBhvr>
                                        <p:cTn id="126" dur="10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7" fill="hold" display="0">
                  <p:stCondLst>
                    <p:cond delay="indefinite"/>
                  </p:stCondLst>
                  <p:endCondLst>
                    <p:cond evt="onStopAudio" delay="0">
                      <p:tgtEl>
                        <p:sldTgt/>
                      </p:tgtEl>
                    </p:cond>
                  </p:endCondLst>
                </p:cTn>
                <p:tgtEl>
                  <p:spTgt spid="2"/>
                </p:tgtEl>
              </p:cMediaNode>
            </p:audio>
          </p:childTnLst>
        </p:cTn>
      </p:par>
    </p:tnLst>
    <p:bldLst>
      <p:bldP spid="466" grpId="0"/>
      <p:bldP spid="467" grpId="0"/>
      <p:bldP spid="4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D6E6-1273-2782-E3C2-D298C67F5CC7}"/>
              </a:ext>
            </a:extLst>
          </p:cNvPr>
          <p:cNvSpPr txBox="1">
            <a:spLocks/>
          </p:cNvSpPr>
          <p:nvPr/>
        </p:nvSpPr>
        <p:spPr>
          <a:xfrm>
            <a:off x="406558" y="351745"/>
            <a:ext cx="4686142" cy="704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457109" rtl="0" eaLnBrk="1" fontAlgn="auto" latinLnBrk="0" hangingPunct="1">
              <a:lnSpc>
                <a:spcPct val="90000"/>
              </a:lnSpc>
              <a:spcBef>
                <a:spcPct val="0"/>
              </a:spcBef>
              <a:spcAft>
                <a:spcPts val="0"/>
              </a:spcAft>
              <a:buClrTx/>
              <a:buSzTx/>
              <a:buFontTx/>
              <a:buNone/>
              <a:tabLst/>
              <a:defRPr/>
            </a:pPr>
            <a:r>
              <a:rPr kumimoji="0" lang="en-US" sz="3199" b="0" i="0" u="none" strike="noStrike" kern="1200" cap="none" spc="0" normalizeH="0" baseline="0" noProof="0" dirty="0">
                <a:ln>
                  <a:noFill/>
                </a:ln>
                <a:effectLst/>
                <a:uLnTx/>
                <a:uFillTx/>
                <a:latin typeface="Open Sans Light"/>
                <a:ea typeface="+mj-ea"/>
                <a:cs typeface="+mj-cs"/>
              </a:rPr>
              <a:t>Initial Findings</a:t>
            </a:r>
          </a:p>
          <a:p>
            <a:pPr marL="0" marR="0" lvl="0" indent="0" defTabSz="457109"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effectLst/>
                <a:uLnTx/>
                <a:uFillTx/>
                <a:latin typeface="Open Sans Light"/>
                <a:ea typeface="+mj-ea"/>
                <a:cs typeface="+mj-cs"/>
              </a:rPr>
              <a:t>We found these during the proposal and cleaning process</a:t>
            </a:r>
          </a:p>
          <a:p>
            <a:pPr marL="0" marR="0" lvl="0" indent="0" defTabSz="457109" rtl="0" eaLnBrk="1" fontAlgn="auto" latinLnBrk="0" hangingPunct="1">
              <a:lnSpc>
                <a:spcPct val="90000"/>
              </a:lnSpc>
              <a:spcBef>
                <a:spcPct val="0"/>
              </a:spcBef>
              <a:spcAft>
                <a:spcPts val="0"/>
              </a:spcAft>
              <a:buClrTx/>
              <a:buSzTx/>
              <a:buFontTx/>
              <a:buNone/>
              <a:tabLst/>
              <a:defRPr/>
            </a:pPr>
            <a:endParaRPr kumimoji="0" lang="en-US" sz="3199" b="0" i="0" u="none" strike="noStrike" kern="1200" cap="none" spc="0" normalizeH="0" baseline="0" noProof="0" dirty="0">
              <a:ln>
                <a:noFill/>
              </a:ln>
              <a:effectLst/>
              <a:uLnTx/>
              <a:uFillTx/>
              <a:latin typeface="Open Sans Light"/>
              <a:ea typeface="+mj-ea"/>
              <a:cs typeface="+mj-cs"/>
            </a:endParaRPr>
          </a:p>
        </p:txBody>
      </p:sp>
      <p:sp>
        <p:nvSpPr>
          <p:cNvPr id="5" name="TextBox 4">
            <a:extLst>
              <a:ext uri="{FF2B5EF4-FFF2-40B4-BE49-F238E27FC236}">
                <a16:creationId xmlns:a16="http://schemas.microsoft.com/office/drawing/2014/main" id="{421AB134-AE48-1BA9-E9CC-C10C943743FA}"/>
              </a:ext>
            </a:extLst>
          </p:cNvPr>
          <p:cNvSpPr txBox="1"/>
          <p:nvPr/>
        </p:nvSpPr>
        <p:spPr>
          <a:xfrm>
            <a:off x="8430547" y="2494325"/>
            <a:ext cx="2928561" cy="1200329"/>
          </a:xfrm>
          <a:prstGeom prst="rect">
            <a:avLst/>
          </a:prstGeom>
          <a:noFill/>
        </p:spPr>
        <p:txBody>
          <a:bodyPr wrap="square" rtlCol="0">
            <a:spAutoFit/>
          </a:bodyPr>
          <a:lstStyle/>
          <a:p>
            <a:pPr>
              <a:buClr>
                <a:srgbClr val="FFFFFF"/>
              </a:buClr>
            </a:pPr>
            <a:r>
              <a:rPr lang="en-US" dirty="0">
                <a:cs typeface="Calibri"/>
              </a:rPr>
              <a:t>Overall trends suggest that trafficking volume has increased over the last 2 decades. </a:t>
            </a:r>
          </a:p>
        </p:txBody>
      </p:sp>
      <p:pic>
        <p:nvPicPr>
          <p:cNvPr id="6" name="Picture 5">
            <a:extLst>
              <a:ext uri="{FF2B5EF4-FFF2-40B4-BE49-F238E27FC236}">
                <a16:creationId xmlns:a16="http://schemas.microsoft.com/office/drawing/2014/main" id="{688457B2-0CA6-5D9F-8C5F-97E940379735}"/>
              </a:ext>
            </a:extLst>
          </p:cNvPr>
          <p:cNvPicPr>
            <a:picLocks noChangeAspect="1"/>
          </p:cNvPicPr>
          <p:nvPr/>
        </p:nvPicPr>
        <p:blipFill>
          <a:blip r:embed="rId2"/>
          <a:stretch>
            <a:fillRect/>
          </a:stretch>
        </p:blipFill>
        <p:spPr>
          <a:xfrm>
            <a:off x="484552" y="1703119"/>
            <a:ext cx="7465648" cy="4206615"/>
          </a:xfrm>
          <a:prstGeom prst="rect">
            <a:avLst/>
          </a:prstGeom>
        </p:spPr>
      </p:pic>
      <p:sp>
        <p:nvSpPr>
          <p:cNvPr id="8" name="TextBox 7">
            <a:extLst>
              <a:ext uri="{FF2B5EF4-FFF2-40B4-BE49-F238E27FC236}">
                <a16:creationId xmlns:a16="http://schemas.microsoft.com/office/drawing/2014/main" id="{297DB191-0657-EDBF-A4C3-B386BE20A35E}"/>
              </a:ext>
            </a:extLst>
          </p:cNvPr>
          <p:cNvSpPr txBox="1"/>
          <p:nvPr/>
        </p:nvSpPr>
        <p:spPr>
          <a:xfrm>
            <a:off x="8430546" y="3789725"/>
            <a:ext cx="2928561" cy="646331"/>
          </a:xfrm>
          <a:prstGeom prst="rect">
            <a:avLst/>
          </a:prstGeom>
          <a:noFill/>
        </p:spPr>
        <p:txBody>
          <a:bodyPr wrap="square" rtlCol="0">
            <a:spAutoFit/>
          </a:bodyPr>
          <a:lstStyle/>
          <a:p>
            <a:pPr>
              <a:buClr>
                <a:srgbClr val="FFFFFF"/>
              </a:buClr>
            </a:pPr>
            <a:r>
              <a:rPr lang="en-US" sz="1200" dirty="0">
                <a:cs typeface="Calibri"/>
              </a:rPr>
              <a:t>An observation: In 2020 Covid broke through and collecting data after that was extremely difficult</a:t>
            </a:r>
          </a:p>
        </p:txBody>
      </p:sp>
    </p:spTree>
    <p:extLst>
      <p:ext uri="{BB962C8B-B14F-4D97-AF65-F5344CB8AC3E}">
        <p14:creationId xmlns:p14="http://schemas.microsoft.com/office/powerpoint/2010/main" val="182785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D6E6-1273-2782-E3C2-D298C67F5CC7}"/>
              </a:ext>
            </a:extLst>
          </p:cNvPr>
          <p:cNvSpPr txBox="1">
            <a:spLocks/>
          </p:cNvSpPr>
          <p:nvPr/>
        </p:nvSpPr>
        <p:spPr>
          <a:xfrm>
            <a:off x="406558" y="351745"/>
            <a:ext cx="4686142" cy="704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457109" rtl="0" eaLnBrk="1" fontAlgn="auto" latinLnBrk="0" hangingPunct="1">
              <a:lnSpc>
                <a:spcPct val="90000"/>
              </a:lnSpc>
              <a:spcBef>
                <a:spcPct val="0"/>
              </a:spcBef>
              <a:spcAft>
                <a:spcPts val="0"/>
              </a:spcAft>
              <a:buClrTx/>
              <a:buSzTx/>
              <a:buFontTx/>
              <a:buNone/>
              <a:tabLst/>
              <a:defRPr/>
            </a:pPr>
            <a:r>
              <a:rPr kumimoji="0" lang="en-US" sz="3199" b="0" i="0" u="none" strike="noStrike" kern="1200" cap="none" spc="0" normalizeH="0" baseline="0" noProof="0" dirty="0">
                <a:ln>
                  <a:noFill/>
                </a:ln>
                <a:effectLst/>
                <a:uLnTx/>
                <a:uFillTx/>
                <a:latin typeface="Open Sans Light"/>
                <a:ea typeface="+mj-ea"/>
                <a:cs typeface="+mj-cs"/>
              </a:rPr>
              <a:t>Initial Findings</a:t>
            </a:r>
          </a:p>
          <a:p>
            <a:pPr marL="0" marR="0" lvl="0" indent="0" defTabSz="457109"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effectLst/>
                <a:uLnTx/>
                <a:uFillTx/>
                <a:latin typeface="Open Sans Light"/>
                <a:ea typeface="+mj-ea"/>
                <a:cs typeface="+mj-cs"/>
              </a:rPr>
              <a:t>We found these during the proposal and cleaning process</a:t>
            </a:r>
          </a:p>
          <a:p>
            <a:pPr marL="0" marR="0" lvl="0" indent="0" defTabSz="457109" rtl="0" eaLnBrk="1" fontAlgn="auto" latinLnBrk="0" hangingPunct="1">
              <a:lnSpc>
                <a:spcPct val="90000"/>
              </a:lnSpc>
              <a:spcBef>
                <a:spcPct val="0"/>
              </a:spcBef>
              <a:spcAft>
                <a:spcPts val="0"/>
              </a:spcAft>
              <a:buClrTx/>
              <a:buSzTx/>
              <a:buFontTx/>
              <a:buNone/>
              <a:tabLst/>
              <a:defRPr/>
            </a:pPr>
            <a:endParaRPr kumimoji="0" lang="en-US" sz="3199" b="0" i="0" u="none" strike="noStrike" kern="1200" cap="none" spc="0" normalizeH="0" baseline="0" noProof="0" dirty="0">
              <a:ln>
                <a:noFill/>
              </a:ln>
              <a:effectLst/>
              <a:uLnTx/>
              <a:uFillTx/>
              <a:latin typeface="Open Sans Light"/>
              <a:ea typeface="+mj-ea"/>
              <a:cs typeface="+mj-cs"/>
            </a:endParaRPr>
          </a:p>
        </p:txBody>
      </p:sp>
      <p:sp>
        <p:nvSpPr>
          <p:cNvPr id="5" name="TextBox 4">
            <a:extLst>
              <a:ext uri="{FF2B5EF4-FFF2-40B4-BE49-F238E27FC236}">
                <a16:creationId xmlns:a16="http://schemas.microsoft.com/office/drawing/2014/main" id="{4BB5069E-7DDE-BFE9-A075-4F4112581E58}"/>
              </a:ext>
            </a:extLst>
          </p:cNvPr>
          <p:cNvSpPr txBox="1"/>
          <p:nvPr/>
        </p:nvSpPr>
        <p:spPr>
          <a:xfrm>
            <a:off x="9074015" y="3429000"/>
            <a:ext cx="2928561" cy="1200329"/>
          </a:xfrm>
          <a:prstGeom prst="rect">
            <a:avLst/>
          </a:prstGeom>
          <a:noFill/>
        </p:spPr>
        <p:txBody>
          <a:bodyPr wrap="square" rtlCol="0">
            <a:spAutoFit/>
          </a:bodyPr>
          <a:lstStyle/>
          <a:p>
            <a:r>
              <a:rPr lang="en-US" dirty="0">
                <a:cs typeface="Calibri"/>
              </a:rPr>
              <a:t>Over time males have comprised of a higher percentage of the total victims being trafficked.</a:t>
            </a:r>
          </a:p>
        </p:txBody>
      </p:sp>
      <p:pic>
        <p:nvPicPr>
          <p:cNvPr id="2050" name="Picture 2">
            <a:extLst>
              <a:ext uri="{FF2B5EF4-FFF2-40B4-BE49-F238E27FC236}">
                <a16:creationId xmlns:a16="http://schemas.microsoft.com/office/drawing/2014/main" id="{AE57FB95-5F52-C78D-67CC-858CFD1CC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468" y="1633482"/>
            <a:ext cx="8208433" cy="459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5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D6E6-1273-2782-E3C2-D298C67F5CC7}"/>
              </a:ext>
            </a:extLst>
          </p:cNvPr>
          <p:cNvSpPr txBox="1">
            <a:spLocks/>
          </p:cNvSpPr>
          <p:nvPr/>
        </p:nvSpPr>
        <p:spPr>
          <a:xfrm>
            <a:off x="406558" y="351745"/>
            <a:ext cx="4686142" cy="704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457109" rtl="0" eaLnBrk="1" fontAlgn="auto" latinLnBrk="0" hangingPunct="1">
              <a:lnSpc>
                <a:spcPct val="90000"/>
              </a:lnSpc>
              <a:spcBef>
                <a:spcPct val="0"/>
              </a:spcBef>
              <a:spcAft>
                <a:spcPts val="0"/>
              </a:spcAft>
              <a:buClrTx/>
              <a:buSzTx/>
              <a:buFontTx/>
              <a:buNone/>
              <a:tabLst/>
              <a:defRPr/>
            </a:pPr>
            <a:r>
              <a:rPr kumimoji="0" lang="en-US" sz="3199" b="0" i="0" u="none" strike="noStrike" kern="1200" cap="none" spc="0" normalizeH="0" baseline="0" noProof="0" dirty="0">
                <a:ln>
                  <a:noFill/>
                </a:ln>
                <a:effectLst/>
                <a:uLnTx/>
                <a:uFillTx/>
                <a:latin typeface="Open Sans Light"/>
                <a:ea typeface="+mj-ea"/>
                <a:cs typeface="+mj-cs"/>
              </a:rPr>
              <a:t>Initial Findings</a:t>
            </a:r>
          </a:p>
          <a:p>
            <a:pPr marL="0" marR="0" lvl="0" indent="0" defTabSz="457109"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effectLst/>
                <a:uLnTx/>
                <a:uFillTx/>
                <a:latin typeface="Open Sans Light"/>
                <a:ea typeface="+mj-ea"/>
                <a:cs typeface="+mj-cs"/>
              </a:rPr>
              <a:t>We found these during the proposal and cleaning process</a:t>
            </a:r>
          </a:p>
          <a:p>
            <a:pPr marL="0" marR="0" lvl="0" indent="0" defTabSz="457109" rtl="0" eaLnBrk="1" fontAlgn="auto" latinLnBrk="0" hangingPunct="1">
              <a:lnSpc>
                <a:spcPct val="90000"/>
              </a:lnSpc>
              <a:spcBef>
                <a:spcPct val="0"/>
              </a:spcBef>
              <a:spcAft>
                <a:spcPts val="0"/>
              </a:spcAft>
              <a:buClrTx/>
              <a:buSzTx/>
              <a:buFontTx/>
              <a:buNone/>
              <a:tabLst/>
              <a:defRPr/>
            </a:pPr>
            <a:endParaRPr kumimoji="0" lang="en-US" sz="3199" b="0" i="0" u="none" strike="noStrike" kern="1200" cap="none" spc="0" normalizeH="0" baseline="0" noProof="0" dirty="0">
              <a:ln>
                <a:noFill/>
              </a:ln>
              <a:effectLst/>
              <a:uLnTx/>
              <a:uFillTx/>
              <a:latin typeface="Open Sans Light"/>
              <a:ea typeface="+mj-ea"/>
              <a:cs typeface="+mj-cs"/>
            </a:endParaRPr>
          </a:p>
        </p:txBody>
      </p:sp>
      <p:sp>
        <p:nvSpPr>
          <p:cNvPr id="6" name="TextBox 5">
            <a:extLst>
              <a:ext uri="{FF2B5EF4-FFF2-40B4-BE49-F238E27FC236}">
                <a16:creationId xmlns:a16="http://schemas.microsoft.com/office/drawing/2014/main" id="{94D963B5-D066-DD3B-5CFC-D04EAF061497}"/>
              </a:ext>
            </a:extLst>
          </p:cNvPr>
          <p:cNvSpPr txBox="1"/>
          <p:nvPr/>
        </p:nvSpPr>
        <p:spPr>
          <a:xfrm>
            <a:off x="3894572" y="4728634"/>
            <a:ext cx="4402855" cy="923330"/>
          </a:xfrm>
          <a:prstGeom prst="rect">
            <a:avLst/>
          </a:prstGeom>
          <a:noFill/>
        </p:spPr>
        <p:txBody>
          <a:bodyPr wrap="square" rtlCol="0">
            <a:spAutoFit/>
          </a:bodyPr>
          <a:lstStyle/>
          <a:p>
            <a:pPr algn="ctr">
              <a:buClr>
                <a:srgbClr val="FFFFFF"/>
              </a:buClr>
            </a:pPr>
            <a:r>
              <a:rPr lang="en-US" dirty="0">
                <a:cs typeface="Calibri"/>
              </a:rPr>
              <a:t>In terms of age distribution, younger aged people are more likely to be trafficked than older people.</a:t>
            </a:r>
          </a:p>
        </p:txBody>
      </p:sp>
      <p:pic>
        <p:nvPicPr>
          <p:cNvPr id="1026" name="Picture 2">
            <a:extLst>
              <a:ext uri="{FF2B5EF4-FFF2-40B4-BE49-F238E27FC236}">
                <a16:creationId xmlns:a16="http://schemas.microsoft.com/office/drawing/2014/main" id="{5E8184B0-692E-8FA0-EA25-99E5A6D48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75" y="2344849"/>
            <a:ext cx="10934049" cy="2168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5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62A258F-7399-4751-9F17-8EA8A2D4F5CE}"/>
              </a:ext>
            </a:extLst>
          </p:cNvPr>
          <p:cNvSpPr/>
          <p:nvPr/>
        </p:nvSpPr>
        <p:spPr>
          <a:xfrm>
            <a:off x="3477650" y="4750804"/>
            <a:ext cx="5163868" cy="1329038"/>
          </a:xfrm>
          <a:custGeom>
            <a:avLst/>
            <a:gdLst>
              <a:gd name="connsiteX0" fmla="*/ 2311241 w 7105650"/>
              <a:gd name="connsiteY0" fmla="*/ 1829276 h 1828800"/>
              <a:gd name="connsiteX1" fmla="*/ 915829 w 7105650"/>
              <a:gd name="connsiteY1" fmla="*/ 1602581 h 1828800"/>
              <a:gd name="connsiteX2" fmla="*/ 7144 w 7105650"/>
              <a:gd name="connsiteY2" fmla="*/ 1273016 h 1828800"/>
              <a:gd name="connsiteX3" fmla="*/ 54769 w 7105650"/>
              <a:gd name="connsiteY3" fmla="*/ 1169194 h 1828800"/>
              <a:gd name="connsiteX4" fmla="*/ 950119 w 7105650"/>
              <a:gd name="connsiteY4" fmla="*/ 1493044 h 1828800"/>
              <a:gd name="connsiteX5" fmla="*/ 2689384 w 7105650"/>
              <a:gd name="connsiteY5" fmla="*/ 1688306 h 1828800"/>
              <a:gd name="connsiteX6" fmla="*/ 3894296 w 7105650"/>
              <a:gd name="connsiteY6" fmla="*/ 1125379 h 1828800"/>
              <a:gd name="connsiteX7" fmla="*/ 7090886 w 7105650"/>
              <a:gd name="connsiteY7" fmla="*/ 7144 h 1828800"/>
              <a:gd name="connsiteX8" fmla="*/ 7099459 w 7105650"/>
              <a:gd name="connsiteY8" fmla="*/ 121444 h 1828800"/>
              <a:gd name="connsiteX9" fmla="*/ 3956209 w 7105650"/>
              <a:gd name="connsiteY9" fmla="*/ 1221581 h 1828800"/>
              <a:gd name="connsiteX10" fmla="*/ 2706529 w 7105650"/>
              <a:gd name="connsiteY10" fmla="*/ 1801654 h 1828800"/>
              <a:gd name="connsiteX11" fmla="*/ 2311241 w 7105650"/>
              <a:gd name="connsiteY11" fmla="*/ 1829276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05650" h="1828800">
                <a:moveTo>
                  <a:pt x="2311241" y="1829276"/>
                </a:moveTo>
                <a:cubicBezTo>
                  <a:pt x="1813084" y="1829276"/>
                  <a:pt x="1295876" y="1713071"/>
                  <a:pt x="915829" y="1602581"/>
                </a:cubicBezTo>
                <a:cubicBezTo>
                  <a:pt x="394811" y="1451134"/>
                  <a:pt x="10954" y="1274921"/>
                  <a:pt x="7144" y="1273016"/>
                </a:cubicBezTo>
                <a:lnTo>
                  <a:pt x="54769" y="1169194"/>
                </a:lnTo>
                <a:cubicBezTo>
                  <a:pt x="58579" y="1171099"/>
                  <a:pt x="436721" y="1343501"/>
                  <a:pt x="950119" y="1493044"/>
                </a:cubicBezTo>
                <a:cubicBezTo>
                  <a:pt x="1420654" y="1630204"/>
                  <a:pt x="2105502" y="1775936"/>
                  <a:pt x="2689384" y="1688306"/>
                </a:cubicBezTo>
                <a:cubicBezTo>
                  <a:pt x="3117057" y="1624489"/>
                  <a:pt x="3477102" y="1393031"/>
                  <a:pt x="3894296" y="1125379"/>
                </a:cubicBezTo>
                <a:cubicBezTo>
                  <a:pt x="4589622" y="679609"/>
                  <a:pt x="5454492" y="124301"/>
                  <a:pt x="7090886" y="7144"/>
                </a:cubicBezTo>
                <a:lnTo>
                  <a:pt x="7099459" y="121444"/>
                </a:lnTo>
                <a:cubicBezTo>
                  <a:pt x="5491639" y="235744"/>
                  <a:pt x="4640104" y="782479"/>
                  <a:pt x="3956209" y="1221581"/>
                </a:cubicBezTo>
                <a:cubicBezTo>
                  <a:pt x="3527584" y="1496854"/>
                  <a:pt x="3158014" y="1734026"/>
                  <a:pt x="2706529" y="1801654"/>
                </a:cubicBezTo>
                <a:cubicBezTo>
                  <a:pt x="2576989" y="1820704"/>
                  <a:pt x="2444591" y="1829276"/>
                  <a:pt x="2311241" y="1829276"/>
                </a:cubicBezTo>
                <a:close/>
              </a:path>
            </a:pathLst>
          </a:custGeom>
          <a:solidFill>
            <a:schemeClr val="tx1">
              <a:lumMod val="90000"/>
              <a:lumOff val="10000"/>
            </a:schemeClr>
          </a:solidFill>
          <a:ln w="9525" cap="flat">
            <a:noFill/>
            <a:prstDash val="solid"/>
            <a:miter/>
          </a:ln>
        </p:spPr>
        <p:txBody>
          <a:bodyPr rtlCol="0" anchor="ctr"/>
          <a:lstStyle/>
          <a:p>
            <a:pPr defTabSz="228554"/>
            <a:endParaRPr lang="en-US" sz="900">
              <a:solidFill>
                <a:srgbClr val="FFFFFF"/>
              </a:solidFill>
              <a:latin typeface="Calibri"/>
            </a:endParaRPr>
          </a:p>
        </p:txBody>
      </p:sp>
      <p:grpSp>
        <p:nvGrpSpPr>
          <p:cNvPr id="56" name="Group 55">
            <a:extLst>
              <a:ext uri="{FF2B5EF4-FFF2-40B4-BE49-F238E27FC236}">
                <a16:creationId xmlns:a16="http://schemas.microsoft.com/office/drawing/2014/main" id="{5165AD02-67D5-4B65-88A8-EAD386A7E9D7}"/>
              </a:ext>
            </a:extLst>
          </p:cNvPr>
          <p:cNvGrpSpPr/>
          <p:nvPr/>
        </p:nvGrpSpPr>
        <p:grpSpPr>
          <a:xfrm>
            <a:off x="0" y="3218257"/>
            <a:ext cx="2276671" cy="3638242"/>
            <a:chOff x="0" y="6436459"/>
            <a:chExt cx="4553934" cy="7277431"/>
          </a:xfrm>
        </p:grpSpPr>
        <p:sp>
          <p:nvSpPr>
            <p:cNvPr id="5" name="Freeform: Shape 4">
              <a:extLst>
                <a:ext uri="{FF2B5EF4-FFF2-40B4-BE49-F238E27FC236}">
                  <a16:creationId xmlns:a16="http://schemas.microsoft.com/office/drawing/2014/main" id="{91F5DE44-8AF8-40B2-B758-23A2FD9D1B80}"/>
                </a:ext>
              </a:extLst>
            </p:cNvPr>
            <p:cNvSpPr/>
            <p:nvPr/>
          </p:nvSpPr>
          <p:spPr>
            <a:xfrm>
              <a:off x="96922" y="11000084"/>
              <a:ext cx="2783036" cy="2713806"/>
            </a:xfrm>
            <a:custGeom>
              <a:avLst/>
              <a:gdLst>
                <a:gd name="connsiteX0" fmla="*/ 7144 w 1914525"/>
                <a:gd name="connsiteY0" fmla="*/ 7144 h 1866900"/>
                <a:gd name="connsiteX1" fmla="*/ 135731 w 1914525"/>
                <a:gd name="connsiteY1" fmla="*/ 1862614 h 1866900"/>
                <a:gd name="connsiteX2" fmla="*/ 1915954 w 1914525"/>
                <a:gd name="connsiteY2" fmla="*/ 1862614 h 1866900"/>
                <a:gd name="connsiteX3" fmla="*/ 1766411 w 1914525"/>
                <a:gd name="connsiteY3" fmla="*/ 743426 h 1866900"/>
              </a:gdLst>
              <a:ahLst/>
              <a:cxnLst>
                <a:cxn ang="0">
                  <a:pos x="connsiteX0" y="connsiteY0"/>
                </a:cxn>
                <a:cxn ang="0">
                  <a:pos x="connsiteX1" y="connsiteY1"/>
                </a:cxn>
                <a:cxn ang="0">
                  <a:pos x="connsiteX2" y="connsiteY2"/>
                </a:cxn>
                <a:cxn ang="0">
                  <a:pos x="connsiteX3" y="connsiteY3"/>
                </a:cxn>
              </a:cxnLst>
              <a:rect l="l" t="t" r="r" b="b"/>
              <a:pathLst>
                <a:path w="1914525" h="1866900">
                  <a:moveTo>
                    <a:pt x="7144" y="7144"/>
                  </a:moveTo>
                  <a:lnTo>
                    <a:pt x="135731" y="1862614"/>
                  </a:lnTo>
                  <a:lnTo>
                    <a:pt x="1915954" y="1862614"/>
                  </a:lnTo>
                  <a:lnTo>
                    <a:pt x="1766411" y="743426"/>
                  </a:lnTo>
                </a:path>
              </a:pathLst>
            </a:custGeom>
            <a:solidFill>
              <a:srgbClr val="FCC6B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6" name="Freeform: Shape 5">
              <a:extLst>
                <a:ext uri="{FF2B5EF4-FFF2-40B4-BE49-F238E27FC236}">
                  <a16:creationId xmlns:a16="http://schemas.microsoft.com/office/drawing/2014/main" id="{01266020-66A3-4A76-B88D-FC3649991327}"/>
                </a:ext>
              </a:extLst>
            </p:cNvPr>
            <p:cNvSpPr/>
            <p:nvPr/>
          </p:nvSpPr>
          <p:spPr>
            <a:xfrm>
              <a:off x="81692" y="7451366"/>
              <a:ext cx="4472242" cy="5081464"/>
            </a:xfrm>
            <a:custGeom>
              <a:avLst/>
              <a:gdLst>
                <a:gd name="connsiteX0" fmla="*/ 2958941 w 3076575"/>
                <a:gd name="connsiteY0" fmla="*/ 1871186 h 3495675"/>
                <a:gd name="connsiteX1" fmla="*/ 2725579 w 3076575"/>
                <a:gd name="connsiteY1" fmla="*/ 2044541 h 3495675"/>
                <a:gd name="connsiteX2" fmla="*/ 2576989 w 3076575"/>
                <a:gd name="connsiteY2" fmla="*/ 2108359 h 3495675"/>
                <a:gd name="connsiteX3" fmla="*/ 2595086 w 3076575"/>
                <a:gd name="connsiteY3" fmla="*/ 2382679 h 3495675"/>
                <a:gd name="connsiteX4" fmla="*/ 2448401 w 3076575"/>
                <a:gd name="connsiteY4" fmla="*/ 2880836 h 3495675"/>
                <a:gd name="connsiteX5" fmla="*/ 2448401 w 3076575"/>
                <a:gd name="connsiteY5" fmla="*/ 2880836 h 3495675"/>
                <a:gd name="connsiteX6" fmla="*/ 1788319 w 3076575"/>
                <a:gd name="connsiteY6" fmla="*/ 3472339 h 3495675"/>
                <a:gd name="connsiteX7" fmla="*/ 1617821 w 3076575"/>
                <a:gd name="connsiteY7" fmla="*/ 3494246 h 3495675"/>
                <a:gd name="connsiteX8" fmla="*/ 987266 w 3076575"/>
                <a:gd name="connsiteY8" fmla="*/ 3494246 h 3495675"/>
                <a:gd name="connsiteX9" fmla="*/ 7144 w 3076575"/>
                <a:gd name="connsiteY9" fmla="*/ 2299811 h 3495675"/>
                <a:gd name="connsiteX10" fmla="*/ 7144 w 3076575"/>
                <a:gd name="connsiteY10" fmla="*/ 987266 h 3495675"/>
                <a:gd name="connsiteX11" fmla="*/ 987266 w 3076575"/>
                <a:gd name="connsiteY11" fmla="*/ 7144 h 3495675"/>
                <a:gd name="connsiteX12" fmla="*/ 1617821 w 3076575"/>
                <a:gd name="connsiteY12" fmla="*/ 7144 h 3495675"/>
                <a:gd name="connsiteX13" fmla="*/ 2253139 w 3076575"/>
                <a:gd name="connsiteY13" fmla="*/ 242411 h 3495675"/>
                <a:gd name="connsiteX14" fmla="*/ 2255044 w 3076575"/>
                <a:gd name="connsiteY14" fmla="*/ 243364 h 3495675"/>
                <a:gd name="connsiteX15" fmla="*/ 2446496 w 3076575"/>
                <a:gd name="connsiteY15" fmla="*/ 489109 h 3495675"/>
                <a:gd name="connsiteX16" fmla="*/ 2927509 w 3076575"/>
                <a:gd name="connsiteY16" fmla="*/ 1208246 h 3495675"/>
                <a:gd name="connsiteX17" fmla="*/ 3065621 w 3076575"/>
                <a:gd name="connsiteY17" fmla="*/ 1451134 h 3495675"/>
                <a:gd name="connsiteX18" fmla="*/ 2958941 w 3076575"/>
                <a:gd name="connsiteY18" fmla="*/ 1871186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575" h="3495675">
                  <a:moveTo>
                    <a:pt x="2958941" y="1871186"/>
                  </a:moveTo>
                  <a:cubicBezTo>
                    <a:pt x="2897029" y="1947386"/>
                    <a:pt x="2816066" y="2005489"/>
                    <a:pt x="2725579" y="2044541"/>
                  </a:cubicBezTo>
                  <a:lnTo>
                    <a:pt x="2576989" y="2108359"/>
                  </a:lnTo>
                  <a:lnTo>
                    <a:pt x="2595086" y="2382679"/>
                  </a:lnTo>
                  <a:cubicBezTo>
                    <a:pt x="2581751" y="2548414"/>
                    <a:pt x="2530316" y="2721769"/>
                    <a:pt x="2448401" y="2880836"/>
                  </a:cubicBezTo>
                  <a:cubicBezTo>
                    <a:pt x="2448401" y="2880836"/>
                    <a:pt x="2448401" y="2880836"/>
                    <a:pt x="2448401" y="2880836"/>
                  </a:cubicBezTo>
                  <a:cubicBezTo>
                    <a:pt x="2303621" y="3163729"/>
                    <a:pt x="2065496" y="3400901"/>
                    <a:pt x="1788319" y="3472339"/>
                  </a:cubicBezTo>
                  <a:cubicBezTo>
                    <a:pt x="1733074" y="3486626"/>
                    <a:pt x="1675924" y="3494246"/>
                    <a:pt x="1617821" y="3494246"/>
                  </a:cubicBezTo>
                  <a:lnTo>
                    <a:pt x="987266" y="3494246"/>
                  </a:lnTo>
                  <a:cubicBezTo>
                    <a:pt x="448151" y="3493294"/>
                    <a:pt x="7144" y="2838926"/>
                    <a:pt x="7144" y="2299811"/>
                  </a:cubicBezTo>
                  <a:lnTo>
                    <a:pt x="7144" y="987266"/>
                  </a:lnTo>
                  <a:cubicBezTo>
                    <a:pt x="7144" y="448151"/>
                    <a:pt x="448151" y="7144"/>
                    <a:pt x="987266" y="7144"/>
                  </a:cubicBezTo>
                  <a:lnTo>
                    <a:pt x="1617821" y="7144"/>
                  </a:lnTo>
                  <a:cubicBezTo>
                    <a:pt x="1859756" y="7144"/>
                    <a:pt x="2081689" y="95726"/>
                    <a:pt x="2253139" y="242411"/>
                  </a:cubicBezTo>
                  <a:cubicBezTo>
                    <a:pt x="2254091" y="242411"/>
                    <a:pt x="2254091" y="243364"/>
                    <a:pt x="2255044" y="243364"/>
                  </a:cubicBezTo>
                  <a:cubicBezTo>
                    <a:pt x="2343626" y="302419"/>
                    <a:pt x="2409349" y="389096"/>
                    <a:pt x="2446496" y="489109"/>
                  </a:cubicBezTo>
                  <a:cubicBezTo>
                    <a:pt x="2545556" y="758666"/>
                    <a:pt x="2712244" y="995839"/>
                    <a:pt x="2927509" y="1208246"/>
                  </a:cubicBezTo>
                  <a:cubicBezTo>
                    <a:pt x="2995136" y="1274921"/>
                    <a:pt x="3044666" y="1358741"/>
                    <a:pt x="3065621" y="1451134"/>
                  </a:cubicBezTo>
                  <a:cubicBezTo>
                    <a:pt x="3098959" y="1601629"/>
                    <a:pt x="3058954" y="1748314"/>
                    <a:pt x="2958941" y="1871186"/>
                  </a:cubicBezTo>
                  <a:close/>
                </a:path>
              </a:pathLst>
            </a:custGeom>
            <a:solidFill>
              <a:srgbClr val="FCC6B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7" name="Freeform: Shape 6">
              <a:extLst>
                <a:ext uri="{FF2B5EF4-FFF2-40B4-BE49-F238E27FC236}">
                  <a16:creationId xmlns:a16="http://schemas.microsoft.com/office/drawing/2014/main" id="{9AE13277-435E-4706-A621-6E8286383E77}"/>
                </a:ext>
              </a:extLst>
            </p:cNvPr>
            <p:cNvSpPr/>
            <p:nvPr/>
          </p:nvSpPr>
          <p:spPr>
            <a:xfrm>
              <a:off x="2871650" y="9082419"/>
              <a:ext cx="415379" cy="512300"/>
            </a:xfrm>
            <a:custGeom>
              <a:avLst/>
              <a:gdLst>
                <a:gd name="connsiteX0" fmla="*/ 285274 w 285750"/>
                <a:gd name="connsiteY0" fmla="*/ 180499 h 352425"/>
                <a:gd name="connsiteX1" fmla="*/ 146209 w 285750"/>
                <a:gd name="connsiteY1" fmla="*/ 353854 h 352425"/>
                <a:gd name="connsiteX2" fmla="*/ 7144 w 285750"/>
                <a:gd name="connsiteY2" fmla="*/ 180499 h 352425"/>
                <a:gd name="connsiteX3" fmla="*/ 146209 w 285750"/>
                <a:gd name="connsiteY3" fmla="*/ 7144 h 352425"/>
                <a:gd name="connsiteX4" fmla="*/ 285274 w 285750"/>
                <a:gd name="connsiteY4" fmla="*/ 180499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352425">
                  <a:moveTo>
                    <a:pt x="285274" y="180499"/>
                  </a:moveTo>
                  <a:cubicBezTo>
                    <a:pt x="285274" y="276240"/>
                    <a:pt x="223012" y="353854"/>
                    <a:pt x="146209" y="353854"/>
                  </a:cubicBezTo>
                  <a:cubicBezTo>
                    <a:pt x="69405" y="353854"/>
                    <a:pt x="7144" y="276240"/>
                    <a:pt x="7144" y="180499"/>
                  </a:cubicBezTo>
                  <a:cubicBezTo>
                    <a:pt x="7144" y="84758"/>
                    <a:pt x="69405" y="7144"/>
                    <a:pt x="146209" y="7144"/>
                  </a:cubicBezTo>
                  <a:cubicBezTo>
                    <a:pt x="223012" y="7144"/>
                    <a:pt x="285274" y="84758"/>
                    <a:pt x="285274" y="180499"/>
                  </a:cubicBezTo>
                  <a:close/>
                </a:path>
              </a:pathLst>
            </a:custGeom>
            <a:solidFill>
              <a:srgbClr val="1B146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8" name="Freeform: Shape 7">
              <a:extLst>
                <a:ext uri="{FF2B5EF4-FFF2-40B4-BE49-F238E27FC236}">
                  <a16:creationId xmlns:a16="http://schemas.microsoft.com/office/drawing/2014/main" id="{F7C7713A-B8E8-45B9-AF06-D4AB3EB48C59}"/>
                </a:ext>
              </a:extLst>
            </p:cNvPr>
            <p:cNvSpPr/>
            <p:nvPr/>
          </p:nvSpPr>
          <p:spPr>
            <a:xfrm>
              <a:off x="2574472" y="8664780"/>
              <a:ext cx="595376" cy="401533"/>
            </a:xfrm>
            <a:custGeom>
              <a:avLst/>
              <a:gdLst>
                <a:gd name="connsiteX0" fmla="*/ 377316 w 409575"/>
                <a:gd name="connsiteY0" fmla="*/ 138239 h 276225"/>
                <a:gd name="connsiteX1" fmla="*/ 99186 w 409575"/>
                <a:gd name="connsiteY1" fmla="*/ 268731 h 276225"/>
                <a:gd name="connsiteX2" fmla="*/ 22034 w 409575"/>
                <a:gd name="connsiteY2" fmla="*/ 241109 h 276225"/>
                <a:gd name="connsiteX3" fmla="*/ 12509 w 409575"/>
                <a:gd name="connsiteY3" fmla="*/ 220154 h 276225"/>
                <a:gd name="connsiteX4" fmla="*/ 40131 w 409575"/>
                <a:gd name="connsiteY4" fmla="*/ 143001 h 276225"/>
                <a:gd name="connsiteX5" fmla="*/ 318261 w 409575"/>
                <a:gd name="connsiteY5" fmla="*/ 12509 h 276225"/>
                <a:gd name="connsiteX6" fmla="*/ 395414 w 409575"/>
                <a:gd name="connsiteY6" fmla="*/ 40131 h 276225"/>
                <a:gd name="connsiteX7" fmla="*/ 404939 w 409575"/>
                <a:gd name="connsiteY7" fmla="*/ 61086 h 276225"/>
                <a:gd name="connsiteX8" fmla="*/ 377316 w 409575"/>
                <a:gd name="connsiteY8" fmla="*/ 138239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76225">
                  <a:moveTo>
                    <a:pt x="377316" y="138239"/>
                  </a:moveTo>
                  <a:lnTo>
                    <a:pt x="99186" y="268731"/>
                  </a:lnTo>
                  <a:cubicBezTo>
                    <a:pt x="70611" y="282066"/>
                    <a:pt x="35369" y="269684"/>
                    <a:pt x="22034" y="241109"/>
                  </a:cubicBezTo>
                  <a:lnTo>
                    <a:pt x="12509" y="220154"/>
                  </a:lnTo>
                  <a:cubicBezTo>
                    <a:pt x="-826" y="191579"/>
                    <a:pt x="11556" y="156336"/>
                    <a:pt x="40131" y="143001"/>
                  </a:cubicBezTo>
                  <a:lnTo>
                    <a:pt x="318261" y="12509"/>
                  </a:lnTo>
                  <a:cubicBezTo>
                    <a:pt x="346836" y="-826"/>
                    <a:pt x="382079" y="11556"/>
                    <a:pt x="395414" y="40131"/>
                  </a:cubicBezTo>
                  <a:lnTo>
                    <a:pt x="404939" y="61086"/>
                  </a:lnTo>
                  <a:cubicBezTo>
                    <a:pt x="419226" y="90614"/>
                    <a:pt x="406844" y="124904"/>
                    <a:pt x="377316" y="138239"/>
                  </a:cubicBezTo>
                  <a:close/>
                </a:path>
              </a:pathLst>
            </a:custGeom>
            <a:solidFill>
              <a:srgbClr val="050C6B"/>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9" name="Freeform: Shape 8">
              <a:extLst>
                <a:ext uri="{FF2B5EF4-FFF2-40B4-BE49-F238E27FC236}">
                  <a16:creationId xmlns:a16="http://schemas.microsoft.com/office/drawing/2014/main" id="{161A8FA5-B7D2-48A1-BA96-E5CE90BAE009}"/>
                </a:ext>
              </a:extLst>
            </p:cNvPr>
            <p:cNvSpPr/>
            <p:nvPr/>
          </p:nvSpPr>
          <p:spPr>
            <a:xfrm>
              <a:off x="958140" y="6659378"/>
              <a:ext cx="3239953" cy="1813820"/>
            </a:xfrm>
            <a:custGeom>
              <a:avLst/>
              <a:gdLst>
                <a:gd name="connsiteX0" fmla="*/ 2229326 w 2228850"/>
                <a:gd name="connsiteY0" fmla="*/ 253841 h 1247775"/>
                <a:gd name="connsiteX1" fmla="*/ 1482566 w 2228850"/>
                <a:gd name="connsiteY1" fmla="*/ 1213961 h 1247775"/>
                <a:gd name="connsiteX2" fmla="*/ 1378744 w 2228850"/>
                <a:gd name="connsiteY2" fmla="*/ 1240631 h 1247775"/>
                <a:gd name="connsiteX3" fmla="*/ 2037874 w 2228850"/>
                <a:gd name="connsiteY3" fmla="*/ 307181 h 1247775"/>
                <a:gd name="connsiteX4" fmla="*/ 2006441 w 2228850"/>
                <a:gd name="connsiteY4" fmla="*/ 61436 h 1247775"/>
                <a:gd name="connsiteX5" fmla="*/ 7144 w 2228850"/>
                <a:gd name="connsiteY5" fmla="*/ 571024 h 1247775"/>
                <a:gd name="connsiteX6" fmla="*/ 93821 w 2228850"/>
                <a:gd name="connsiteY6" fmla="*/ 544354 h 1247775"/>
                <a:gd name="connsiteX7" fmla="*/ 2196941 w 2228850"/>
                <a:gd name="connsiteY7" fmla="*/ 7144 h 1247775"/>
                <a:gd name="connsiteX8" fmla="*/ 2229326 w 2228850"/>
                <a:gd name="connsiteY8" fmla="*/ 253841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1247775">
                  <a:moveTo>
                    <a:pt x="2229326" y="253841"/>
                  </a:moveTo>
                  <a:cubicBezTo>
                    <a:pt x="2229326" y="695801"/>
                    <a:pt x="1931194" y="1099661"/>
                    <a:pt x="1482566" y="1213961"/>
                  </a:cubicBezTo>
                  <a:lnTo>
                    <a:pt x="1378744" y="1240631"/>
                  </a:lnTo>
                  <a:cubicBezTo>
                    <a:pt x="1777841" y="1098709"/>
                    <a:pt x="2037874" y="719614"/>
                    <a:pt x="2037874" y="307181"/>
                  </a:cubicBezTo>
                  <a:cubicBezTo>
                    <a:pt x="2037874" y="226219"/>
                    <a:pt x="2027396" y="143351"/>
                    <a:pt x="2006441" y="61436"/>
                  </a:cubicBezTo>
                  <a:lnTo>
                    <a:pt x="7144" y="571024"/>
                  </a:lnTo>
                  <a:cubicBezTo>
                    <a:pt x="35719" y="560546"/>
                    <a:pt x="64294" y="551974"/>
                    <a:pt x="93821" y="544354"/>
                  </a:cubicBezTo>
                  <a:lnTo>
                    <a:pt x="2196941" y="7144"/>
                  </a:lnTo>
                  <a:cubicBezTo>
                    <a:pt x="2218849" y="90011"/>
                    <a:pt x="2229326" y="172879"/>
                    <a:pt x="2229326" y="253841"/>
                  </a:cubicBezTo>
                  <a:close/>
                </a:path>
              </a:pathLst>
            </a:custGeom>
            <a:solidFill>
              <a:srgbClr val="040C5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0" name="Freeform: Shape 9">
              <a:extLst>
                <a:ext uri="{FF2B5EF4-FFF2-40B4-BE49-F238E27FC236}">
                  <a16:creationId xmlns:a16="http://schemas.microsoft.com/office/drawing/2014/main" id="{2036DC93-B8B6-4DE9-ACC0-E03C2FD252CB}"/>
                </a:ext>
              </a:extLst>
            </p:cNvPr>
            <p:cNvSpPr/>
            <p:nvPr/>
          </p:nvSpPr>
          <p:spPr>
            <a:xfrm>
              <a:off x="19384" y="9533797"/>
              <a:ext cx="1163060" cy="1163060"/>
            </a:xfrm>
            <a:custGeom>
              <a:avLst/>
              <a:gdLst>
                <a:gd name="connsiteX0" fmla="*/ 796766 w 800100"/>
                <a:gd name="connsiteY0" fmla="*/ 7144 h 800100"/>
                <a:gd name="connsiteX1" fmla="*/ 796766 w 800100"/>
                <a:gd name="connsiteY1" fmla="*/ 103346 h 800100"/>
                <a:gd name="connsiteX2" fmla="*/ 107156 w 800100"/>
                <a:gd name="connsiteY2" fmla="*/ 792956 h 800100"/>
                <a:gd name="connsiteX3" fmla="*/ 7144 w 800100"/>
                <a:gd name="connsiteY3" fmla="*/ 792956 h 800100"/>
                <a:gd name="connsiteX4" fmla="*/ 7144 w 800100"/>
                <a:gd name="connsiteY4" fmla="*/ 696754 h 800100"/>
                <a:gd name="connsiteX5" fmla="*/ 107156 w 800100"/>
                <a:gd name="connsiteY5" fmla="*/ 696754 h 800100"/>
                <a:gd name="connsiteX6" fmla="*/ 796766 w 800100"/>
                <a:gd name="connsiteY6" fmla="*/ 7144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796766" y="7144"/>
                  </a:moveTo>
                  <a:lnTo>
                    <a:pt x="796766" y="103346"/>
                  </a:lnTo>
                  <a:cubicBezTo>
                    <a:pt x="796766" y="484346"/>
                    <a:pt x="488156" y="792956"/>
                    <a:pt x="107156" y="792956"/>
                  </a:cubicBezTo>
                  <a:lnTo>
                    <a:pt x="7144" y="792956"/>
                  </a:lnTo>
                  <a:lnTo>
                    <a:pt x="7144" y="696754"/>
                  </a:lnTo>
                  <a:lnTo>
                    <a:pt x="107156" y="696754"/>
                  </a:lnTo>
                  <a:cubicBezTo>
                    <a:pt x="488156" y="696754"/>
                    <a:pt x="796766" y="388144"/>
                    <a:pt x="796766" y="7144"/>
                  </a:cubicBezTo>
                  <a:close/>
                </a:path>
              </a:pathLst>
            </a:custGeom>
            <a:solidFill>
              <a:srgbClr val="040C5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1" name="Freeform: Shape 10">
              <a:extLst>
                <a:ext uri="{FF2B5EF4-FFF2-40B4-BE49-F238E27FC236}">
                  <a16:creationId xmlns:a16="http://schemas.microsoft.com/office/drawing/2014/main" id="{F44A904F-527A-4921-B01C-54BED4086CDC}"/>
                </a:ext>
              </a:extLst>
            </p:cNvPr>
            <p:cNvSpPr/>
            <p:nvPr/>
          </p:nvSpPr>
          <p:spPr>
            <a:xfrm>
              <a:off x="0" y="6436459"/>
              <a:ext cx="3918404" cy="5967605"/>
            </a:xfrm>
            <a:custGeom>
              <a:avLst/>
              <a:gdLst>
                <a:gd name="connsiteX0" fmla="*/ 2018824 w 2695575"/>
                <a:gd name="connsiteY0" fmla="*/ 2717959 h 4105275"/>
                <a:gd name="connsiteX1" fmla="*/ 1650206 w 2695575"/>
                <a:gd name="connsiteY1" fmla="*/ 2516981 h 4105275"/>
                <a:gd name="connsiteX2" fmla="*/ 1503521 w 2695575"/>
                <a:gd name="connsiteY2" fmla="*/ 2123599 h 4105275"/>
                <a:gd name="connsiteX3" fmla="*/ 1503521 w 2695575"/>
                <a:gd name="connsiteY3" fmla="*/ 1530191 h 4105275"/>
                <a:gd name="connsiteX4" fmla="*/ 2037874 w 2695575"/>
                <a:gd name="connsiteY4" fmla="*/ 1393984 h 4105275"/>
                <a:gd name="connsiteX5" fmla="*/ 2697004 w 2695575"/>
                <a:gd name="connsiteY5" fmla="*/ 460534 h 4105275"/>
                <a:gd name="connsiteX6" fmla="*/ 2665571 w 2695575"/>
                <a:gd name="connsiteY6" fmla="*/ 214789 h 4105275"/>
                <a:gd name="connsiteX7" fmla="*/ 2580799 w 2695575"/>
                <a:gd name="connsiteY7" fmla="*/ 236696 h 4105275"/>
                <a:gd name="connsiteX8" fmla="*/ 2535079 w 2695575"/>
                <a:gd name="connsiteY8" fmla="*/ 12859 h 4105275"/>
                <a:gd name="connsiteX9" fmla="*/ 2206466 w 2695575"/>
                <a:gd name="connsiteY9" fmla="*/ 171926 h 4105275"/>
                <a:gd name="connsiteX10" fmla="*/ 2123599 w 2695575"/>
                <a:gd name="connsiteY10" fmla="*/ 7144 h 4105275"/>
                <a:gd name="connsiteX11" fmla="*/ 2123599 w 2695575"/>
                <a:gd name="connsiteY11" fmla="*/ 7144 h 4105275"/>
                <a:gd name="connsiteX12" fmla="*/ 1472089 w 2695575"/>
                <a:gd name="connsiteY12" fmla="*/ 519589 h 4105275"/>
                <a:gd name="connsiteX13" fmla="*/ 666274 w 2695575"/>
                <a:gd name="connsiteY13" fmla="*/ 724376 h 4105275"/>
                <a:gd name="connsiteX14" fmla="*/ 7144 w 2695575"/>
                <a:gd name="connsiteY14" fmla="*/ 1657826 h 4105275"/>
                <a:gd name="connsiteX15" fmla="*/ 20479 w 2695575"/>
                <a:gd name="connsiteY15" fmla="*/ 1820704 h 4105275"/>
                <a:gd name="connsiteX16" fmla="*/ 20479 w 2695575"/>
                <a:gd name="connsiteY16" fmla="*/ 2827496 h 4105275"/>
                <a:gd name="connsiteX17" fmla="*/ 120491 w 2695575"/>
                <a:gd name="connsiteY17" fmla="*/ 2827496 h 4105275"/>
                <a:gd name="connsiteX18" fmla="*/ 810101 w 2695575"/>
                <a:gd name="connsiteY18" fmla="*/ 2137886 h 4105275"/>
                <a:gd name="connsiteX19" fmla="*/ 810101 w 2695575"/>
                <a:gd name="connsiteY19" fmla="*/ 2123599 h 4105275"/>
                <a:gd name="connsiteX20" fmla="*/ 1268254 w 2695575"/>
                <a:gd name="connsiteY20" fmla="*/ 2123599 h 4105275"/>
                <a:gd name="connsiteX21" fmla="*/ 1268254 w 2695575"/>
                <a:gd name="connsiteY21" fmla="*/ 3402806 h 4105275"/>
                <a:gd name="connsiteX22" fmla="*/ 1693069 w 2695575"/>
                <a:gd name="connsiteY22" fmla="*/ 4091464 h 4105275"/>
                <a:gd name="connsiteX23" fmla="*/ 1707356 w 2695575"/>
                <a:gd name="connsiteY23" fmla="*/ 4099084 h 4105275"/>
                <a:gd name="connsiteX24" fmla="*/ 2504599 w 2695575"/>
                <a:gd name="connsiteY24" fmla="*/ 3578066 h 4105275"/>
                <a:gd name="connsiteX25" fmla="*/ 2504599 w 2695575"/>
                <a:gd name="connsiteY25" fmla="*/ 3578066 h 4105275"/>
                <a:gd name="connsiteX26" fmla="*/ 2651284 w 2695575"/>
                <a:gd name="connsiteY26" fmla="*/ 3079909 h 4105275"/>
                <a:gd name="connsiteX27" fmla="*/ 2633186 w 2695575"/>
                <a:gd name="connsiteY27" fmla="*/ 2805589 h 4105275"/>
                <a:gd name="connsiteX28" fmla="*/ 2018824 w 2695575"/>
                <a:gd name="connsiteY28" fmla="*/ 2717959 h 410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95575" h="4105275">
                  <a:moveTo>
                    <a:pt x="2018824" y="2717959"/>
                  </a:moveTo>
                  <a:cubicBezTo>
                    <a:pt x="1871186" y="2697004"/>
                    <a:pt x="1741646" y="2622709"/>
                    <a:pt x="1650206" y="2516981"/>
                  </a:cubicBezTo>
                  <a:cubicBezTo>
                    <a:pt x="1558766" y="2411254"/>
                    <a:pt x="1503521" y="2273141"/>
                    <a:pt x="1503521" y="2123599"/>
                  </a:cubicBezTo>
                  <a:lnTo>
                    <a:pt x="1503521" y="1530191"/>
                  </a:lnTo>
                  <a:lnTo>
                    <a:pt x="2037874" y="1393984"/>
                  </a:lnTo>
                  <a:cubicBezTo>
                    <a:pt x="2436971" y="1252061"/>
                    <a:pt x="2697004" y="872966"/>
                    <a:pt x="2697004" y="460534"/>
                  </a:cubicBezTo>
                  <a:cubicBezTo>
                    <a:pt x="2697004" y="379571"/>
                    <a:pt x="2686526" y="296704"/>
                    <a:pt x="2665571" y="214789"/>
                  </a:cubicBezTo>
                  <a:lnTo>
                    <a:pt x="2580799" y="236696"/>
                  </a:lnTo>
                  <a:cubicBezTo>
                    <a:pt x="2584609" y="161449"/>
                    <a:pt x="2570321" y="85249"/>
                    <a:pt x="2535079" y="12859"/>
                  </a:cubicBezTo>
                  <a:lnTo>
                    <a:pt x="2206466" y="171926"/>
                  </a:lnTo>
                  <a:cubicBezTo>
                    <a:pt x="2191226" y="113824"/>
                    <a:pt x="2163604" y="57626"/>
                    <a:pt x="2123599" y="7144"/>
                  </a:cubicBezTo>
                  <a:lnTo>
                    <a:pt x="2123599" y="7144"/>
                  </a:lnTo>
                  <a:lnTo>
                    <a:pt x="1472089" y="519589"/>
                  </a:lnTo>
                  <a:lnTo>
                    <a:pt x="666274" y="724376"/>
                  </a:lnTo>
                  <a:cubicBezTo>
                    <a:pt x="267176" y="866299"/>
                    <a:pt x="7144" y="1245394"/>
                    <a:pt x="7144" y="1657826"/>
                  </a:cubicBezTo>
                  <a:cubicBezTo>
                    <a:pt x="7144" y="1711166"/>
                    <a:pt x="11906" y="1765459"/>
                    <a:pt x="20479" y="1820704"/>
                  </a:cubicBezTo>
                  <a:lnTo>
                    <a:pt x="20479" y="2827496"/>
                  </a:lnTo>
                  <a:lnTo>
                    <a:pt x="120491" y="2827496"/>
                  </a:lnTo>
                  <a:cubicBezTo>
                    <a:pt x="501491" y="2827496"/>
                    <a:pt x="810101" y="2518886"/>
                    <a:pt x="810101" y="2137886"/>
                  </a:cubicBezTo>
                  <a:lnTo>
                    <a:pt x="810101" y="2123599"/>
                  </a:lnTo>
                  <a:lnTo>
                    <a:pt x="1268254" y="2123599"/>
                  </a:lnTo>
                  <a:lnTo>
                    <a:pt x="1268254" y="3402806"/>
                  </a:lnTo>
                  <a:cubicBezTo>
                    <a:pt x="1245394" y="3738086"/>
                    <a:pt x="1469231" y="3959066"/>
                    <a:pt x="1693069" y="4091464"/>
                  </a:cubicBezTo>
                  <a:cubicBezTo>
                    <a:pt x="1697831" y="4094321"/>
                    <a:pt x="1702594" y="4097179"/>
                    <a:pt x="1707356" y="4099084"/>
                  </a:cubicBezTo>
                  <a:cubicBezTo>
                    <a:pt x="2175034" y="3927634"/>
                    <a:pt x="2497931" y="3585686"/>
                    <a:pt x="2504599" y="3578066"/>
                  </a:cubicBezTo>
                  <a:cubicBezTo>
                    <a:pt x="2504599" y="3578066"/>
                    <a:pt x="2504599" y="3578066"/>
                    <a:pt x="2504599" y="3578066"/>
                  </a:cubicBezTo>
                  <a:cubicBezTo>
                    <a:pt x="2585561" y="3418999"/>
                    <a:pt x="2637949" y="3246596"/>
                    <a:pt x="2651284" y="3079909"/>
                  </a:cubicBezTo>
                  <a:lnTo>
                    <a:pt x="2633186" y="2805589"/>
                  </a:lnTo>
                  <a:lnTo>
                    <a:pt x="2018824" y="2717959"/>
                  </a:lnTo>
                  <a:close/>
                </a:path>
              </a:pathLst>
            </a:custGeom>
            <a:solidFill>
              <a:srgbClr val="050C6B"/>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2" name="Freeform: Shape 11">
              <a:extLst>
                <a:ext uri="{FF2B5EF4-FFF2-40B4-BE49-F238E27FC236}">
                  <a16:creationId xmlns:a16="http://schemas.microsoft.com/office/drawing/2014/main" id="{3861CD6E-6B46-49DC-8A25-7D3997EF2881}"/>
                </a:ext>
              </a:extLst>
            </p:cNvPr>
            <p:cNvSpPr/>
            <p:nvPr/>
          </p:nvSpPr>
          <p:spPr>
            <a:xfrm>
              <a:off x="2241848" y="10673151"/>
              <a:ext cx="1495363" cy="263073"/>
            </a:xfrm>
            <a:custGeom>
              <a:avLst/>
              <a:gdLst>
                <a:gd name="connsiteX0" fmla="*/ 1021427 w 1028700"/>
                <a:gd name="connsiteY0" fmla="*/ 124417 h 180975"/>
                <a:gd name="connsiteX1" fmla="*/ 610899 w 1028700"/>
                <a:gd name="connsiteY1" fmla="*/ 104414 h 180975"/>
                <a:gd name="connsiteX2" fmla="*/ 216564 w 1028700"/>
                <a:gd name="connsiteY2" fmla="*/ 48217 h 180975"/>
                <a:gd name="connsiteX3" fmla="*/ 7967 w 1028700"/>
                <a:gd name="connsiteY3" fmla="*/ 177757 h 180975"/>
                <a:gd name="connsiteX4" fmla="*/ 216564 w 1028700"/>
                <a:gd name="connsiteY4" fmla="*/ 16785 h 180975"/>
                <a:gd name="connsiteX5" fmla="*/ 610899 w 1028700"/>
                <a:gd name="connsiteY5" fmla="*/ 72982 h 180975"/>
                <a:gd name="connsiteX6" fmla="*/ 1021427 w 1028700"/>
                <a:gd name="connsiteY6" fmla="*/ 12441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180975">
                  <a:moveTo>
                    <a:pt x="1021427" y="124417"/>
                  </a:moveTo>
                  <a:cubicBezTo>
                    <a:pt x="1007139" y="70124"/>
                    <a:pt x="901412" y="87270"/>
                    <a:pt x="610899" y="104414"/>
                  </a:cubicBezTo>
                  <a:cubicBezTo>
                    <a:pt x="451832" y="113939"/>
                    <a:pt x="316577" y="84412"/>
                    <a:pt x="216564" y="48217"/>
                  </a:cubicBezTo>
                  <a:cubicBezTo>
                    <a:pt x="117504" y="12974"/>
                    <a:pt x="18444" y="82507"/>
                    <a:pt x="7967" y="177757"/>
                  </a:cubicBezTo>
                  <a:cubicBezTo>
                    <a:pt x="-3463" y="67267"/>
                    <a:pt x="106074" y="-23220"/>
                    <a:pt x="216564" y="16785"/>
                  </a:cubicBezTo>
                  <a:cubicBezTo>
                    <a:pt x="317529" y="52980"/>
                    <a:pt x="451832" y="82507"/>
                    <a:pt x="610899" y="72982"/>
                  </a:cubicBezTo>
                  <a:cubicBezTo>
                    <a:pt x="948085" y="52980"/>
                    <a:pt x="1036667" y="32977"/>
                    <a:pt x="1021427" y="124417"/>
                  </a:cubicBezTo>
                  <a:close/>
                </a:path>
              </a:pathLst>
            </a:custGeom>
            <a:solidFill>
              <a:srgbClr val="D1095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3" name="Freeform: Shape 12">
              <a:extLst>
                <a:ext uri="{FF2B5EF4-FFF2-40B4-BE49-F238E27FC236}">
                  <a16:creationId xmlns:a16="http://schemas.microsoft.com/office/drawing/2014/main" id="{6473049F-9F90-4B86-9D7A-69E24A5587CC}"/>
                </a:ext>
              </a:extLst>
            </p:cNvPr>
            <p:cNvSpPr/>
            <p:nvPr/>
          </p:nvSpPr>
          <p:spPr>
            <a:xfrm>
              <a:off x="2244429" y="10719326"/>
              <a:ext cx="1481517" cy="969217"/>
            </a:xfrm>
            <a:custGeom>
              <a:avLst/>
              <a:gdLst>
                <a:gd name="connsiteX0" fmla="*/ 1019651 w 1019175"/>
                <a:gd name="connsiteY0" fmla="*/ 92652 h 666750"/>
                <a:gd name="connsiteX1" fmla="*/ 1014889 w 1019175"/>
                <a:gd name="connsiteY1" fmla="*/ 115512 h 666750"/>
                <a:gd name="connsiteX2" fmla="*/ 460534 w 1019175"/>
                <a:gd name="connsiteY2" fmla="*/ 659389 h 666750"/>
                <a:gd name="connsiteX3" fmla="*/ 10954 w 1019175"/>
                <a:gd name="connsiteY3" fmla="*/ 169804 h 666750"/>
                <a:gd name="connsiteX4" fmla="*/ 7144 w 1019175"/>
                <a:gd name="connsiteY4" fmla="*/ 145992 h 666750"/>
                <a:gd name="connsiteX5" fmla="*/ 215741 w 1019175"/>
                <a:gd name="connsiteY5" fmla="*/ 16452 h 666750"/>
                <a:gd name="connsiteX6" fmla="*/ 610076 w 1019175"/>
                <a:gd name="connsiteY6" fmla="*/ 72649 h 666750"/>
                <a:gd name="connsiteX7" fmla="*/ 1019651 w 1019175"/>
                <a:gd name="connsiteY7" fmla="*/ 9265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75" h="666750">
                  <a:moveTo>
                    <a:pt x="1019651" y="92652"/>
                  </a:moveTo>
                  <a:cubicBezTo>
                    <a:pt x="1018699" y="99319"/>
                    <a:pt x="1016794" y="106939"/>
                    <a:pt x="1014889" y="115512"/>
                  </a:cubicBezTo>
                  <a:cubicBezTo>
                    <a:pt x="982504" y="232669"/>
                    <a:pt x="897731" y="712729"/>
                    <a:pt x="460534" y="659389"/>
                  </a:cubicBezTo>
                  <a:cubicBezTo>
                    <a:pt x="166211" y="623194"/>
                    <a:pt x="61436" y="361257"/>
                    <a:pt x="10954" y="169804"/>
                  </a:cubicBezTo>
                  <a:cubicBezTo>
                    <a:pt x="9049" y="162184"/>
                    <a:pt x="7144" y="153612"/>
                    <a:pt x="7144" y="145992"/>
                  </a:cubicBezTo>
                  <a:cubicBezTo>
                    <a:pt x="17621" y="50742"/>
                    <a:pt x="116681" y="-18791"/>
                    <a:pt x="215741" y="16452"/>
                  </a:cubicBezTo>
                  <a:cubicBezTo>
                    <a:pt x="316706" y="52647"/>
                    <a:pt x="451009" y="82174"/>
                    <a:pt x="610076" y="72649"/>
                  </a:cubicBezTo>
                  <a:cubicBezTo>
                    <a:pt x="899636" y="55504"/>
                    <a:pt x="1005364" y="38359"/>
                    <a:pt x="1019651" y="92652"/>
                  </a:cubicBezTo>
                  <a:close/>
                </a:path>
              </a:pathLst>
            </a:custGeom>
            <a:solidFill>
              <a:srgbClr val="F40F56"/>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4" name="Freeform: Shape 13">
              <a:extLst>
                <a:ext uri="{FF2B5EF4-FFF2-40B4-BE49-F238E27FC236}">
                  <a16:creationId xmlns:a16="http://schemas.microsoft.com/office/drawing/2014/main" id="{CFD1FDED-3D78-47C6-9DE7-95E74B46F63A}"/>
                </a:ext>
              </a:extLst>
            </p:cNvPr>
            <p:cNvSpPr/>
            <p:nvPr/>
          </p:nvSpPr>
          <p:spPr>
            <a:xfrm>
              <a:off x="2470118" y="11627305"/>
              <a:ext cx="1176906" cy="830757"/>
            </a:xfrm>
            <a:custGeom>
              <a:avLst/>
              <a:gdLst>
                <a:gd name="connsiteX0" fmla="*/ 805339 w 809625"/>
                <a:gd name="connsiteY0" fmla="*/ 7144 h 571500"/>
                <a:gd name="connsiteX1" fmla="*/ 794861 w 809625"/>
                <a:gd name="connsiteY1" fmla="*/ 28099 h 571500"/>
                <a:gd name="connsiteX2" fmla="*/ 784384 w 809625"/>
                <a:gd name="connsiteY2" fmla="*/ 46196 h 571500"/>
                <a:gd name="connsiteX3" fmla="*/ 760571 w 809625"/>
                <a:gd name="connsiteY3" fmla="*/ 88106 h 571500"/>
                <a:gd name="connsiteX4" fmla="*/ 750094 w 809625"/>
                <a:gd name="connsiteY4" fmla="*/ 105251 h 571500"/>
                <a:gd name="connsiteX5" fmla="*/ 683419 w 809625"/>
                <a:gd name="connsiteY5" fmla="*/ 203359 h 571500"/>
                <a:gd name="connsiteX6" fmla="*/ 670084 w 809625"/>
                <a:gd name="connsiteY6" fmla="*/ 221456 h 571500"/>
                <a:gd name="connsiteX7" fmla="*/ 656749 w 809625"/>
                <a:gd name="connsiteY7" fmla="*/ 237649 h 571500"/>
                <a:gd name="connsiteX8" fmla="*/ 596741 w 809625"/>
                <a:gd name="connsiteY8" fmla="*/ 308134 h 571500"/>
                <a:gd name="connsiteX9" fmla="*/ 585311 w 809625"/>
                <a:gd name="connsiteY9" fmla="*/ 319564 h 571500"/>
                <a:gd name="connsiteX10" fmla="*/ 500539 w 809625"/>
                <a:gd name="connsiteY10" fmla="*/ 401479 h 571500"/>
                <a:gd name="connsiteX11" fmla="*/ 483394 w 809625"/>
                <a:gd name="connsiteY11" fmla="*/ 415766 h 571500"/>
                <a:gd name="connsiteX12" fmla="*/ 468154 w 809625"/>
                <a:gd name="connsiteY12" fmla="*/ 428149 h 571500"/>
                <a:gd name="connsiteX13" fmla="*/ 466249 w 809625"/>
                <a:gd name="connsiteY13" fmla="*/ 430054 h 571500"/>
                <a:gd name="connsiteX14" fmla="*/ 449104 w 809625"/>
                <a:gd name="connsiteY14" fmla="*/ 443389 h 571500"/>
                <a:gd name="connsiteX15" fmla="*/ 393859 w 809625"/>
                <a:gd name="connsiteY15" fmla="*/ 482441 h 571500"/>
                <a:gd name="connsiteX16" fmla="*/ 377666 w 809625"/>
                <a:gd name="connsiteY16" fmla="*/ 492919 h 571500"/>
                <a:gd name="connsiteX17" fmla="*/ 359569 w 809625"/>
                <a:gd name="connsiteY17" fmla="*/ 504349 h 571500"/>
                <a:gd name="connsiteX18" fmla="*/ 322421 w 809625"/>
                <a:gd name="connsiteY18" fmla="*/ 525304 h 571500"/>
                <a:gd name="connsiteX19" fmla="*/ 7144 w 809625"/>
                <a:gd name="connsiteY19" fmla="*/ 525304 h 571500"/>
                <a:gd name="connsiteX20" fmla="*/ 805339 w 809625"/>
                <a:gd name="connsiteY20"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9625" h="571500">
                  <a:moveTo>
                    <a:pt x="805339" y="7144"/>
                  </a:moveTo>
                  <a:cubicBezTo>
                    <a:pt x="801529" y="13811"/>
                    <a:pt x="797719" y="20479"/>
                    <a:pt x="794861" y="28099"/>
                  </a:cubicBezTo>
                  <a:cubicBezTo>
                    <a:pt x="792004" y="33814"/>
                    <a:pt x="788194" y="40481"/>
                    <a:pt x="784384" y="46196"/>
                  </a:cubicBezTo>
                  <a:cubicBezTo>
                    <a:pt x="776764" y="60484"/>
                    <a:pt x="768191" y="74771"/>
                    <a:pt x="760571" y="88106"/>
                  </a:cubicBezTo>
                  <a:cubicBezTo>
                    <a:pt x="756761" y="93821"/>
                    <a:pt x="753904" y="99536"/>
                    <a:pt x="750094" y="105251"/>
                  </a:cubicBezTo>
                  <a:cubicBezTo>
                    <a:pt x="729139" y="138589"/>
                    <a:pt x="707231" y="171926"/>
                    <a:pt x="683419" y="203359"/>
                  </a:cubicBezTo>
                  <a:cubicBezTo>
                    <a:pt x="678656" y="209074"/>
                    <a:pt x="673894" y="215741"/>
                    <a:pt x="670084" y="221456"/>
                  </a:cubicBezTo>
                  <a:cubicBezTo>
                    <a:pt x="666274" y="227171"/>
                    <a:pt x="661511" y="232886"/>
                    <a:pt x="656749" y="237649"/>
                  </a:cubicBezTo>
                  <a:cubicBezTo>
                    <a:pt x="637699" y="262414"/>
                    <a:pt x="617696" y="286226"/>
                    <a:pt x="596741" y="308134"/>
                  </a:cubicBezTo>
                  <a:cubicBezTo>
                    <a:pt x="592931" y="311944"/>
                    <a:pt x="589121" y="315754"/>
                    <a:pt x="585311" y="319564"/>
                  </a:cubicBezTo>
                  <a:cubicBezTo>
                    <a:pt x="557689" y="349091"/>
                    <a:pt x="530066" y="375761"/>
                    <a:pt x="500539" y="401479"/>
                  </a:cubicBezTo>
                  <a:cubicBezTo>
                    <a:pt x="494824" y="406241"/>
                    <a:pt x="489109" y="411004"/>
                    <a:pt x="483394" y="415766"/>
                  </a:cubicBezTo>
                  <a:cubicBezTo>
                    <a:pt x="478631" y="419576"/>
                    <a:pt x="472916" y="424339"/>
                    <a:pt x="468154" y="428149"/>
                  </a:cubicBezTo>
                  <a:cubicBezTo>
                    <a:pt x="467201" y="429101"/>
                    <a:pt x="467201" y="429101"/>
                    <a:pt x="466249" y="430054"/>
                  </a:cubicBezTo>
                  <a:cubicBezTo>
                    <a:pt x="460534" y="434816"/>
                    <a:pt x="454819" y="439579"/>
                    <a:pt x="449104" y="443389"/>
                  </a:cubicBezTo>
                  <a:cubicBezTo>
                    <a:pt x="431006" y="457676"/>
                    <a:pt x="412909" y="470059"/>
                    <a:pt x="393859" y="482441"/>
                  </a:cubicBezTo>
                  <a:cubicBezTo>
                    <a:pt x="388144" y="486251"/>
                    <a:pt x="382429" y="490061"/>
                    <a:pt x="377666" y="492919"/>
                  </a:cubicBezTo>
                  <a:cubicBezTo>
                    <a:pt x="371951" y="496729"/>
                    <a:pt x="365284" y="500539"/>
                    <a:pt x="359569" y="504349"/>
                  </a:cubicBezTo>
                  <a:cubicBezTo>
                    <a:pt x="347186" y="511969"/>
                    <a:pt x="334804" y="518636"/>
                    <a:pt x="322421" y="525304"/>
                  </a:cubicBezTo>
                  <a:cubicBezTo>
                    <a:pt x="224314" y="578644"/>
                    <a:pt x="105251" y="577691"/>
                    <a:pt x="7144" y="525304"/>
                  </a:cubicBezTo>
                  <a:cubicBezTo>
                    <a:pt x="474821" y="357664"/>
                    <a:pt x="798671" y="14764"/>
                    <a:pt x="805339" y="7144"/>
                  </a:cubicBezTo>
                  <a:close/>
                </a:path>
              </a:pathLst>
            </a:custGeom>
            <a:solidFill>
              <a:srgbClr val="040C5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5" name="Freeform: Shape 14">
              <a:extLst>
                <a:ext uri="{FF2B5EF4-FFF2-40B4-BE49-F238E27FC236}">
                  <a16:creationId xmlns:a16="http://schemas.microsoft.com/office/drawing/2014/main" id="{88FDC4CE-FE0A-48D4-B0E6-E1FB2598EEF7}"/>
                </a:ext>
              </a:extLst>
            </p:cNvPr>
            <p:cNvSpPr/>
            <p:nvPr/>
          </p:nvSpPr>
          <p:spPr>
            <a:xfrm>
              <a:off x="1848435" y="12386063"/>
              <a:ext cx="1093830" cy="152305"/>
            </a:xfrm>
            <a:custGeom>
              <a:avLst/>
              <a:gdLst>
                <a:gd name="connsiteX0" fmla="*/ 750094 w 752475"/>
                <a:gd name="connsiteY0" fmla="*/ 7144 h 104775"/>
                <a:gd name="connsiteX1" fmla="*/ 402431 w 752475"/>
                <a:gd name="connsiteY1" fmla="*/ 99536 h 104775"/>
                <a:gd name="connsiteX2" fmla="*/ 7144 w 752475"/>
                <a:gd name="connsiteY2" fmla="*/ 99536 h 104775"/>
                <a:gd name="connsiteX3" fmla="*/ 434816 w 752475"/>
                <a:gd name="connsiteY3" fmla="*/ 7144 h 104775"/>
                <a:gd name="connsiteX4" fmla="*/ 750094 w 752475"/>
                <a:gd name="connsiteY4" fmla="*/ 714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475" h="104775">
                  <a:moveTo>
                    <a:pt x="750094" y="7144"/>
                  </a:moveTo>
                  <a:cubicBezTo>
                    <a:pt x="641509" y="65246"/>
                    <a:pt x="524351" y="99536"/>
                    <a:pt x="402431" y="99536"/>
                  </a:cubicBezTo>
                  <a:lnTo>
                    <a:pt x="7144" y="99536"/>
                  </a:lnTo>
                  <a:cubicBezTo>
                    <a:pt x="158591" y="90011"/>
                    <a:pt x="302419" y="55721"/>
                    <a:pt x="434816" y="7144"/>
                  </a:cubicBezTo>
                  <a:cubicBezTo>
                    <a:pt x="532924" y="58579"/>
                    <a:pt x="651986" y="59531"/>
                    <a:pt x="750094" y="7144"/>
                  </a:cubicBezTo>
                  <a:close/>
                </a:path>
              </a:pathLst>
            </a:custGeom>
            <a:solidFill>
              <a:srgbClr val="FFC0A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6" name="Freeform: Shape 15">
              <a:extLst>
                <a:ext uri="{FF2B5EF4-FFF2-40B4-BE49-F238E27FC236}">
                  <a16:creationId xmlns:a16="http://schemas.microsoft.com/office/drawing/2014/main" id="{7E4E847D-2D7C-43B0-B068-5A2F4EC0F1F2}"/>
                </a:ext>
              </a:extLst>
            </p:cNvPr>
            <p:cNvSpPr/>
            <p:nvPr/>
          </p:nvSpPr>
          <p:spPr>
            <a:xfrm>
              <a:off x="2928419" y="12355602"/>
              <a:ext cx="69230" cy="41538"/>
            </a:xfrm>
            <a:custGeom>
              <a:avLst/>
              <a:gdLst>
                <a:gd name="connsiteX0" fmla="*/ 7144 w 47625"/>
                <a:gd name="connsiteY0" fmla="*/ 28099 h 28575"/>
                <a:gd name="connsiteX1" fmla="*/ 44291 w 47625"/>
                <a:gd name="connsiteY1" fmla="*/ 7144 h 28575"/>
                <a:gd name="connsiteX2" fmla="*/ 7144 w 47625"/>
                <a:gd name="connsiteY2" fmla="*/ 28099 h 28575"/>
              </a:gdLst>
              <a:ahLst/>
              <a:cxnLst>
                <a:cxn ang="0">
                  <a:pos x="connsiteX0" y="connsiteY0"/>
                </a:cxn>
                <a:cxn ang="0">
                  <a:pos x="connsiteX1" y="connsiteY1"/>
                </a:cxn>
                <a:cxn ang="0">
                  <a:pos x="connsiteX2" y="connsiteY2"/>
                </a:cxn>
              </a:cxnLst>
              <a:rect l="l" t="t" r="r" b="b"/>
              <a:pathLst>
                <a:path w="47625" h="28575">
                  <a:moveTo>
                    <a:pt x="7144" y="28099"/>
                  </a:moveTo>
                  <a:cubicBezTo>
                    <a:pt x="19526" y="21431"/>
                    <a:pt x="31909" y="13811"/>
                    <a:pt x="44291" y="7144"/>
                  </a:cubicBezTo>
                  <a:cubicBezTo>
                    <a:pt x="32861" y="13811"/>
                    <a:pt x="20479" y="21431"/>
                    <a:pt x="7144" y="28099"/>
                  </a:cubicBezTo>
                  <a:close/>
                </a:path>
              </a:pathLst>
            </a:custGeom>
            <a:solidFill>
              <a:srgbClr val="FFC0A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7" name="Freeform: Shape 16">
              <a:extLst>
                <a:ext uri="{FF2B5EF4-FFF2-40B4-BE49-F238E27FC236}">
                  <a16:creationId xmlns:a16="http://schemas.microsoft.com/office/drawing/2014/main" id="{E0614D83-ABF0-4F45-83E8-A348DB63A809}"/>
                </a:ext>
              </a:extLst>
            </p:cNvPr>
            <p:cNvSpPr/>
            <p:nvPr/>
          </p:nvSpPr>
          <p:spPr>
            <a:xfrm>
              <a:off x="990550" y="8832012"/>
              <a:ext cx="858449" cy="1287673"/>
            </a:xfrm>
            <a:custGeom>
              <a:avLst/>
              <a:gdLst>
                <a:gd name="connsiteX0" fmla="*/ 572540 w 590550"/>
                <a:gd name="connsiteY0" fmla="*/ 384194 h 885825"/>
                <a:gd name="connsiteX1" fmla="*/ 359180 w 590550"/>
                <a:gd name="connsiteY1" fmla="*/ 42246 h 885825"/>
                <a:gd name="connsiteX2" fmla="*/ 68668 w 590550"/>
                <a:gd name="connsiteY2" fmla="*/ 76536 h 885825"/>
                <a:gd name="connsiteX3" fmla="*/ 17233 w 590550"/>
                <a:gd name="connsiteY3" fmla="*/ 367049 h 885825"/>
                <a:gd name="connsiteX4" fmla="*/ 144868 w 590550"/>
                <a:gd name="connsiteY4" fmla="*/ 640416 h 885825"/>
                <a:gd name="connsiteX5" fmla="*/ 289648 w 590550"/>
                <a:gd name="connsiteY5" fmla="*/ 870921 h 885825"/>
                <a:gd name="connsiteX6" fmla="*/ 468718 w 590550"/>
                <a:gd name="connsiteY6" fmla="*/ 785196 h 885825"/>
                <a:gd name="connsiteX7" fmla="*/ 572540 w 590550"/>
                <a:gd name="connsiteY7" fmla="*/ 384194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 h="885825">
                  <a:moveTo>
                    <a:pt x="572540" y="384194"/>
                  </a:moveTo>
                  <a:cubicBezTo>
                    <a:pt x="572540" y="384194"/>
                    <a:pt x="503960" y="93681"/>
                    <a:pt x="359180" y="42246"/>
                  </a:cubicBezTo>
                  <a:cubicBezTo>
                    <a:pt x="213448" y="-9189"/>
                    <a:pt x="119150" y="-9189"/>
                    <a:pt x="68668" y="76536"/>
                  </a:cubicBezTo>
                  <a:cubicBezTo>
                    <a:pt x="17233" y="162261"/>
                    <a:pt x="-8485" y="272751"/>
                    <a:pt x="17233" y="367049"/>
                  </a:cubicBezTo>
                  <a:cubicBezTo>
                    <a:pt x="42950" y="461346"/>
                    <a:pt x="120103" y="563264"/>
                    <a:pt x="144868" y="640416"/>
                  </a:cubicBezTo>
                  <a:cubicBezTo>
                    <a:pt x="170585" y="717568"/>
                    <a:pt x="230593" y="853776"/>
                    <a:pt x="289648" y="870921"/>
                  </a:cubicBezTo>
                  <a:cubicBezTo>
                    <a:pt x="348703" y="888066"/>
                    <a:pt x="409663" y="896639"/>
                    <a:pt x="468718" y="785196"/>
                  </a:cubicBezTo>
                  <a:cubicBezTo>
                    <a:pt x="529678" y="673754"/>
                    <a:pt x="631595" y="606126"/>
                    <a:pt x="572540" y="384194"/>
                  </a:cubicBezTo>
                  <a:close/>
                </a:path>
              </a:pathLst>
            </a:custGeom>
            <a:solidFill>
              <a:srgbClr val="FFC0A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8" name="Freeform: Shape 17">
              <a:extLst>
                <a:ext uri="{FF2B5EF4-FFF2-40B4-BE49-F238E27FC236}">
                  <a16:creationId xmlns:a16="http://schemas.microsoft.com/office/drawing/2014/main" id="{08E0ED0F-19CF-4D55-9138-8BF79A9ABEFA}"/>
                </a:ext>
              </a:extLst>
            </p:cNvPr>
            <p:cNvSpPr/>
            <p:nvPr/>
          </p:nvSpPr>
          <p:spPr>
            <a:xfrm>
              <a:off x="1133872" y="8956656"/>
              <a:ext cx="567684" cy="844603"/>
            </a:xfrm>
            <a:custGeom>
              <a:avLst/>
              <a:gdLst>
                <a:gd name="connsiteX0" fmla="*/ 379648 w 390525"/>
                <a:gd name="connsiteY0" fmla="*/ 254633 h 581025"/>
                <a:gd name="connsiteX1" fmla="*/ 238678 w 390525"/>
                <a:gd name="connsiteY1" fmla="*/ 29843 h 581025"/>
                <a:gd name="connsiteX2" fmla="*/ 47226 w 390525"/>
                <a:gd name="connsiteY2" fmla="*/ 52703 h 581025"/>
                <a:gd name="connsiteX3" fmla="*/ 13888 w 390525"/>
                <a:gd name="connsiteY3" fmla="*/ 244155 h 581025"/>
                <a:gd name="connsiteX4" fmla="*/ 98661 w 390525"/>
                <a:gd name="connsiteY4" fmla="*/ 424178 h 581025"/>
                <a:gd name="connsiteX5" fmla="*/ 193911 w 390525"/>
                <a:gd name="connsiteY5" fmla="*/ 575625 h 581025"/>
                <a:gd name="connsiteX6" fmla="*/ 312021 w 390525"/>
                <a:gd name="connsiteY6" fmla="*/ 519428 h 581025"/>
                <a:gd name="connsiteX7" fmla="*/ 379648 w 390525"/>
                <a:gd name="connsiteY7" fmla="*/ 254633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25" h="581025">
                  <a:moveTo>
                    <a:pt x="379648" y="254633"/>
                  </a:moveTo>
                  <a:cubicBezTo>
                    <a:pt x="379648" y="254633"/>
                    <a:pt x="334881" y="63180"/>
                    <a:pt x="238678" y="29843"/>
                  </a:cubicBezTo>
                  <a:cubicBezTo>
                    <a:pt x="142476" y="-3495"/>
                    <a:pt x="81516" y="-3495"/>
                    <a:pt x="47226" y="52703"/>
                  </a:cubicBezTo>
                  <a:cubicBezTo>
                    <a:pt x="13888" y="108900"/>
                    <a:pt x="-3257" y="182243"/>
                    <a:pt x="13888" y="244155"/>
                  </a:cubicBezTo>
                  <a:cubicBezTo>
                    <a:pt x="31033" y="306068"/>
                    <a:pt x="81516" y="373695"/>
                    <a:pt x="98661" y="424178"/>
                  </a:cubicBezTo>
                  <a:cubicBezTo>
                    <a:pt x="115806" y="474660"/>
                    <a:pt x="154858" y="565148"/>
                    <a:pt x="193911" y="575625"/>
                  </a:cubicBezTo>
                  <a:cubicBezTo>
                    <a:pt x="232963" y="587055"/>
                    <a:pt x="272968" y="592770"/>
                    <a:pt x="312021" y="519428"/>
                  </a:cubicBezTo>
                  <a:cubicBezTo>
                    <a:pt x="352026" y="446085"/>
                    <a:pt x="419653" y="400365"/>
                    <a:pt x="379648" y="254633"/>
                  </a:cubicBezTo>
                  <a:close/>
                </a:path>
              </a:pathLst>
            </a:custGeom>
            <a:solidFill>
              <a:srgbClr val="F4A98C"/>
            </a:solidFill>
            <a:ln w="9525" cap="flat">
              <a:noFill/>
              <a:prstDash val="solid"/>
              <a:miter/>
            </a:ln>
          </p:spPr>
          <p:txBody>
            <a:bodyPr rtlCol="0" anchor="ctr"/>
            <a:lstStyle/>
            <a:p>
              <a:pPr defTabSz="228554"/>
              <a:endParaRPr lang="en-US" sz="900">
                <a:solidFill>
                  <a:srgbClr val="FFFFFF"/>
                </a:solidFill>
                <a:latin typeface="Calibri"/>
              </a:endParaRPr>
            </a:p>
          </p:txBody>
        </p:sp>
      </p:grpSp>
      <p:grpSp>
        <p:nvGrpSpPr>
          <p:cNvPr id="57" name="Group 56">
            <a:extLst>
              <a:ext uri="{FF2B5EF4-FFF2-40B4-BE49-F238E27FC236}">
                <a16:creationId xmlns:a16="http://schemas.microsoft.com/office/drawing/2014/main" id="{4D1F3728-97BE-42E0-8702-3EEFCB84DCBD}"/>
              </a:ext>
            </a:extLst>
          </p:cNvPr>
          <p:cNvGrpSpPr/>
          <p:nvPr/>
        </p:nvGrpSpPr>
        <p:grpSpPr>
          <a:xfrm>
            <a:off x="2185300" y="5061428"/>
            <a:ext cx="1387875" cy="2548193"/>
            <a:chOff x="4371168" y="10123281"/>
            <a:chExt cx="2776112" cy="5097049"/>
          </a:xfrm>
        </p:grpSpPr>
        <p:sp>
          <p:nvSpPr>
            <p:cNvPr id="19" name="Freeform: Shape 18">
              <a:extLst>
                <a:ext uri="{FF2B5EF4-FFF2-40B4-BE49-F238E27FC236}">
                  <a16:creationId xmlns:a16="http://schemas.microsoft.com/office/drawing/2014/main" id="{112D250D-120B-46D5-B410-B5A96261C073}"/>
                </a:ext>
              </a:extLst>
            </p:cNvPr>
            <p:cNvSpPr/>
            <p:nvPr/>
          </p:nvSpPr>
          <p:spPr>
            <a:xfrm>
              <a:off x="4423782" y="12880364"/>
              <a:ext cx="2118431" cy="2339966"/>
            </a:xfrm>
            <a:custGeom>
              <a:avLst/>
              <a:gdLst>
                <a:gd name="connsiteX0" fmla="*/ 330041 w 1457325"/>
                <a:gd name="connsiteY0" fmla="*/ 7144 h 1609725"/>
                <a:gd name="connsiteX1" fmla="*/ 7144 w 1457325"/>
                <a:gd name="connsiteY1" fmla="*/ 1612106 h 1609725"/>
                <a:gd name="connsiteX2" fmla="*/ 1208246 w 1457325"/>
                <a:gd name="connsiteY2" fmla="*/ 1612106 h 1609725"/>
                <a:gd name="connsiteX3" fmla="*/ 1453039 w 1457325"/>
                <a:gd name="connsiteY3" fmla="*/ 151924 h 1609725"/>
              </a:gdLst>
              <a:ahLst/>
              <a:cxnLst>
                <a:cxn ang="0">
                  <a:pos x="connsiteX0" y="connsiteY0"/>
                </a:cxn>
                <a:cxn ang="0">
                  <a:pos x="connsiteX1" y="connsiteY1"/>
                </a:cxn>
                <a:cxn ang="0">
                  <a:pos x="connsiteX2" y="connsiteY2"/>
                </a:cxn>
                <a:cxn ang="0">
                  <a:pos x="connsiteX3" y="connsiteY3"/>
                </a:cxn>
              </a:cxnLst>
              <a:rect l="l" t="t" r="r" b="b"/>
              <a:pathLst>
                <a:path w="1457325" h="1609725">
                  <a:moveTo>
                    <a:pt x="330041" y="7144"/>
                  </a:moveTo>
                  <a:cubicBezTo>
                    <a:pt x="330041" y="7144"/>
                    <a:pt x="397669" y="1155859"/>
                    <a:pt x="7144" y="1612106"/>
                  </a:cubicBezTo>
                  <a:lnTo>
                    <a:pt x="1208246" y="1612106"/>
                  </a:lnTo>
                  <a:lnTo>
                    <a:pt x="1453039" y="151924"/>
                  </a:lnTo>
                </a:path>
              </a:pathLst>
            </a:custGeom>
            <a:solidFill>
              <a:srgbClr val="FCC6B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0" name="Freeform: Shape 19">
              <a:extLst>
                <a:ext uri="{FF2B5EF4-FFF2-40B4-BE49-F238E27FC236}">
                  <a16:creationId xmlns:a16="http://schemas.microsoft.com/office/drawing/2014/main" id="{D4965BFF-6B1C-4BA2-9BD4-396FB42C7D9E}"/>
                </a:ext>
              </a:extLst>
            </p:cNvPr>
            <p:cNvSpPr/>
            <p:nvPr/>
          </p:nvSpPr>
          <p:spPr>
            <a:xfrm>
              <a:off x="4742239" y="11414964"/>
              <a:ext cx="2284582" cy="2215352"/>
            </a:xfrm>
            <a:custGeom>
              <a:avLst/>
              <a:gdLst>
                <a:gd name="connsiteX0" fmla="*/ 1566386 w 1571625"/>
                <a:gd name="connsiteY0" fmla="*/ 247517 h 1524000"/>
                <a:gd name="connsiteX1" fmla="*/ 1522571 w 1571625"/>
                <a:gd name="connsiteY1" fmla="*/ 506597 h 1524000"/>
                <a:gd name="connsiteX2" fmla="*/ 1079659 w 1571625"/>
                <a:gd name="connsiteY2" fmla="*/ 1347654 h 1524000"/>
                <a:gd name="connsiteX3" fmla="*/ 347186 w 1571625"/>
                <a:gd name="connsiteY3" fmla="*/ 1400994 h 1524000"/>
                <a:gd name="connsiteX4" fmla="*/ 7144 w 1571625"/>
                <a:gd name="connsiteY4" fmla="*/ 594227 h 1524000"/>
                <a:gd name="connsiteX5" fmla="*/ 1566386 w 1571625"/>
                <a:gd name="connsiteY5" fmla="*/ 247517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1625" h="1524000">
                  <a:moveTo>
                    <a:pt x="1566386" y="247517"/>
                  </a:moveTo>
                  <a:cubicBezTo>
                    <a:pt x="1567339" y="316097"/>
                    <a:pt x="1554004" y="401822"/>
                    <a:pt x="1522571" y="506597"/>
                  </a:cubicBezTo>
                  <a:cubicBezTo>
                    <a:pt x="1394936" y="933317"/>
                    <a:pt x="1238726" y="1196206"/>
                    <a:pt x="1079659" y="1347654"/>
                  </a:cubicBezTo>
                  <a:cubicBezTo>
                    <a:pt x="801529" y="1612449"/>
                    <a:pt x="512921" y="1537202"/>
                    <a:pt x="347186" y="1400994"/>
                  </a:cubicBezTo>
                  <a:cubicBezTo>
                    <a:pt x="86201" y="1186681"/>
                    <a:pt x="7144" y="594227"/>
                    <a:pt x="7144" y="594227"/>
                  </a:cubicBezTo>
                  <a:cubicBezTo>
                    <a:pt x="7144" y="594227"/>
                    <a:pt x="1554004" y="-450666"/>
                    <a:pt x="1566386" y="247517"/>
                  </a:cubicBezTo>
                  <a:close/>
                </a:path>
              </a:pathLst>
            </a:custGeom>
            <a:solidFill>
              <a:srgbClr val="FCC6B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1" name="Freeform: Shape 20">
              <a:extLst>
                <a:ext uri="{FF2B5EF4-FFF2-40B4-BE49-F238E27FC236}">
                  <a16:creationId xmlns:a16="http://schemas.microsoft.com/office/drawing/2014/main" id="{CFCA28AB-0AFC-4049-9BAE-4F5481C33E92}"/>
                </a:ext>
              </a:extLst>
            </p:cNvPr>
            <p:cNvSpPr/>
            <p:nvPr/>
          </p:nvSpPr>
          <p:spPr>
            <a:xfrm>
              <a:off x="5249001" y="11764381"/>
              <a:ext cx="1772282" cy="1619976"/>
            </a:xfrm>
            <a:custGeom>
              <a:avLst/>
              <a:gdLst>
                <a:gd name="connsiteX0" fmla="*/ 1217771 w 1219200"/>
                <a:gd name="connsiteY0" fmla="*/ 7144 h 1114425"/>
                <a:gd name="connsiteX1" fmla="*/ 1173956 w 1219200"/>
                <a:gd name="connsiteY1" fmla="*/ 266224 h 1114425"/>
                <a:gd name="connsiteX2" fmla="*/ 731044 w 1219200"/>
                <a:gd name="connsiteY2" fmla="*/ 1107281 h 1114425"/>
                <a:gd name="connsiteX3" fmla="*/ 7144 w 1219200"/>
                <a:gd name="connsiteY3" fmla="*/ 334804 h 1114425"/>
                <a:gd name="connsiteX4" fmla="*/ 1217771 w 1219200"/>
                <a:gd name="connsiteY4" fmla="*/ 7144 h 1114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114425">
                  <a:moveTo>
                    <a:pt x="1217771" y="7144"/>
                  </a:moveTo>
                  <a:cubicBezTo>
                    <a:pt x="1218724" y="75724"/>
                    <a:pt x="1205389" y="161449"/>
                    <a:pt x="1173956" y="266224"/>
                  </a:cubicBezTo>
                  <a:cubicBezTo>
                    <a:pt x="1046321" y="692944"/>
                    <a:pt x="890111" y="955834"/>
                    <a:pt x="731044" y="1107281"/>
                  </a:cubicBezTo>
                  <a:cubicBezTo>
                    <a:pt x="709136" y="430054"/>
                    <a:pt x="7144" y="334804"/>
                    <a:pt x="7144" y="334804"/>
                  </a:cubicBezTo>
                  <a:lnTo>
                    <a:pt x="1217771" y="7144"/>
                  </a:lnTo>
                  <a:close/>
                </a:path>
              </a:pathLst>
            </a:custGeom>
            <a:solidFill>
              <a:srgbClr val="F9B39D"/>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2" name="Freeform: Shape 21">
              <a:extLst>
                <a:ext uri="{FF2B5EF4-FFF2-40B4-BE49-F238E27FC236}">
                  <a16:creationId xmlns:a16="http://schemas.microsoft.com/office/drawing/2014/main" id="{8BBF9AD5-CCCA-4083-BAEF-3548BBC4B8A6}"/>
                </a:ext>
              </a:extLst>
            </p:cNvPr>
            <p:cNvSpPr/>
            <p:nvPr/>
          </p:nvSpPr>
          <p:spPr>
            <a:xfrm>
              <a:off x="4516549" y="10363170"/>
              <a:ext cx="2630731" cy="1924587"/>
            </a:xfrm>
            <a:custGeom>
              <a:avLst/>
              <a:gdLst>
                <a:gd name="connsiteX0" fmla="*/ 1761649 w 1809750"/>
                <a:gd name="connsiteY0" fmla="*/ 1135856 h 1323975"/>
                <a:gd name="connsiteX1" fmla="*/ 1648301 w 1809750"/>
                <a:gd name="connsiteY1" fmla="*/ 1234917 h 1323975"/>
                <a:gd name="connsiteX2" fmla="*/ 784384 w 1809750"/>
                <a:gd name="connsiteY2" fmla="*/ 1282542 h 1323975"/>
                <a:gd name="connsiteX3" fmla="*/ 443389 w 1809750"/>
                <a:gd name="connsiteY3" fmla="*/ 1301592 h 1323975"/>
                <a:gd name="connsiteX4" fmla="*/ 10001 w 1809750"/>
                <a:gd name="connsiteY4" fmla="*/ 1325404 h 1323975"/>
                <a:gd name="connsiteX5" fmla="*/ 7144 w 1809750"/>
                <a:gd name="connsiteY5" fmla="*/ 1325404 h 1323975"/>
                <a:gd name="connsiteX6" fmla="*/ 7144 w 1809750"/>
                <a:gd name="connsiteY6" fmla="*/ 7144 h 1323975"/>
                <a:gd name="connsiteX7" fmla="*/ 10001 w 1809750"/>
                <a:gd name="connsiteY7" fmla="*/ 7144 h 1323975"/>
                <a:gd name="connsiteX8" fmla="*/ 1648301 w 1809750"/>
                <a:gd name="connsiteY8" fmla="*/ 98584 h 1323975"/>
                <a:gd name="connsiteX9" fmla="*/ 1761649 w 1809750"/>
                <a:gd name="connsiteY9" fmla="*/ 197644 h 1323975"/>
                <a:gd name="connsiteX10" fmla="*/ 1761649 w 1809750"/>
                <a:gd name="connsiteY10" fmla="*/ 1135856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9750" h="1323975">
                  <a:moveTo>
                    <a:pt x="1761649" y="1135856"/>
                  </a:moveTo>
                  <a:cubicBezTo>
                    <a:pt x="1751171" y="1191101"/>
                    <a:pt x="1704499" y="1232059"/>
                    <a:pt x="1648301" y="1234917"/>
                  </a:cubicBezTo>
                  <a:lnTo>
                    <a:pt x="784384" y="1282542"/>
                  </a:lnTo>
                  <a:lnTo>
                    <a:pt x="443389" y="1301592"/>
                  </a:lnTo>
                  <a:lnTo>
                    <a:pt x="10001" y="1325404"/>
                  </a:lnTo>
                  <a:cubicBezTo>
                    <a:pt x="9049" y="1325404"/>
                    <a:pt x="8096" y="1325404"/>
                    <a:pt x="7144" y="1325404"/>
                  </a:cubicBezTo>
                  <a:lnTo>
                    <a:pt x="7144" y="7144"/>
                  </a:lnTo>
                  <a:cubicBezTo>
                    <a:pt x="8096" y="7144"/>
                    <a:pt x="9049" y="7144"/>
                    <a:pt x="10001" y="7144"/>
                  </a:cubicBezTo>
                  <a:lnTo>
                    <a:pt x="1648301" y="98584"/>
                  </a:lnTo>
                  <a:cubicBezTo>
                    <a:pt x="1704499" y="101441"/>
                    <a:pt x="1751171" y="142399"/>
                    <a:pt x="1761649" y="197644"/>
                  </a:cubicBezTo>
                  <a:cubicBezTo>
                    <a:pt x="1819751" y="511016"/>
                    <a:pt x="1819751" y="823436"/>
                    <a:pt x="1761649" y="1135856"/>
                  </a:cubicBezTo>
                  <a:close/>
                </a:path>
              </a:pathLst>
            </a:custGeom>
            <a:solidFill>
              <a:srgbClr val="389FFC"/>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3" name="Freeform: Shape 22">
              <a:extLst>
                <a:ext uri="{FF2B5EF4-FFF2-40B4-BE49-F238E27FC236}">
                  <a16:creationId xmlns:a16="http://schemas.microsoft.com/office/drawing/2014/main" id="{10811F2F-0009-47F5-83AB-4B5A20FB5C19}"/>
                </a:ext>
              </a:extLst>
            </p:cNvPr>
            <p:cNvSpPr/>
            <p:nvPr/>
          </p:nvSpPr>
          <p:spPr>
            <a:xfrm>
              <a:off x="4371168" y="10364554"/>
              <a:ext cx="304611" cy="1924587"/>
            </a:xfrm>
            <a:custGeom>
              <a:avLst/>
              <a:gdLst>
                <a:gd name="connsiteX0" fmla="*/ 207169 w 209550"/>
                <a:gd name="connsiteY0" fmla="*/ 666274 h 1323975"/>
                <a:gd name="connsiteX1" fmla="*/ 107156 w 209550"/>
                <a:gd name="connsiteY1" fmla="*/ 1325404 h 1323975"/>
                <a:gd name="connsiteX2" fmla="*/ 7144 w 209550"/>
                <a:gd name="connsiteY2" fmla="*/ 666274 h 1323975"/>
                <a:gd name="connsiteX3" fmla="*/ 107156 w 209550"/>
                <a:gd name="connsiteY3" fmla="*/ 7144 h 1323975"/>
                <a:gd name="connsiteX4" fmla="*/ 207169 w 209550"/>
                <a:gd name="connsiteY4" fmla="*/ 666274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1323975">
                  <a:moveTo>
                    <a:pt x="207169" y="666274"/>
                  </a:moveTo>
                  <a:cubicBezTo>
                    <a:pt x="207169" y="1030301"/>
                    <a:pt x="162392" y="1325404"/>
                    <a:pt x="107156" y="1325404"/>
                  </a:cubicBezTo>
                  <a:cubicBezTo>
                    <a:pt x="51921" y="1325404"/>
                    <a:pt x="7144" y="1030301"/>
                    <a:pt x="7144" y="666274"/>
                  </a:cubicBezTo>
                  <a:cubicBezTo>
                    <a:pt x="7144" y="302246"/>
                    <a:pt x="51921" y="7144"/>
                    <a:pt x="107156" y="7144"/>
                  </a:cubicBezTo>
                  <a:cubicBezTo>
                    <a:pt x="162392" y="7144"/>
                    <a:pt x="207169" y="302246"/>
                    <a:pt x="207169" y="666274"/>
                  </a:cubicBezTo>
                  <a:close/>
                </a:path>
              </a:pathLst>
            </a:custGeom>
            <a:solidFill>
              <a:srgbClr val="0278C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4" name="Freeform: Shape 23">
              <a:extLst>
                <a:ext uri="{FF2B5EF4-FFF2-40B4-BE49-F238E27FC236}">
                  <a16:creationId xmlns:a16="http://schemas.microsoft.com/office/drawing/2014/main" id="{9C411EFA-118F-4AFA-9DA2-32933934A813}"/>
                </a:ext>
              </a:extLst>
            </p:cNvPr>
            <p:cNvSpPr/>
            <p:nvPr/>
          </p:nvSpPr>
          <p:spPr>
            <a:xfrm>
              <a:off x="4927775" y="10433784"/>
              <a:ext cx="2146122" cy="484608"/>
            </a:xfrm>
            <a:custGeom>
              <a:avLst/>
              <a:gdLst>
                <a:gd name="connsiteX0" fmla="*/ 1471136 w 1476375"/>
                <a:gd name="connsiteY0" fmla="*/ 226219 h 333375"/>
                <a:gd name="connsiteX1" fmla="*/ 1441609 w 1476375"/>
                <a:gd name="connsiteY1" fmla="*/ 285274 h 333375"/>
                <a:gd name="connsiteX2" fmla="*/ 1121569 w 1476375"/>
                <a:gd name="connsiteY2" fmla="*/ 254794 h 333375"/>
                <a:gd name="connsiteX3" fmla="*/ 1097756 w 1476375"/>
                <a:gd name="connsiteY3" fmla="*/ 285274 h 333375"/>
                <a:gd name="connsiteX4" fmla="*/ 806291 w 1476375"/>
                <a:gd name="connsiteY4" fmla="*/ 280511 h 333375"/>
                <a:gd name="connsiteX5" fmla="*/ 800576 w 1476375"/>
                <a:gd name="connsiteY5" fmla="*/ 285274 h 333375"/>
                <a:gd name="connsiteX6" fmla="*/ 508159 w 1476375"/>
                <a:gd name="connsiteY6" fmla="*/ 280511 h 333375"/>
                <a:gd name="connsiteX7" fmla="*/ 502444 w 1476375"/>
                <a:gd name="connsiteY7" fmla="*/ 285274 h 333375"/>
                <a:gd name="connsiteX8" fmla="*/ 161449 w 1476375"/>
                <a:gd name="connsiteY8" fmla="*/ 230029 h 333375"/>
                <a:gd name="connsiteX9" fmla="*/ 21431 w 1476375"/>
                <a:gd name="connsiteY9" fmla="*/ 35719 h 333375"/>
                <a:gd name="connsiteX10" fmla="*/ 7144 w 1476375"/>
                <a:gd name="connsiteY10" fmla="*/ 7144 h 333375"/>
                <a:gd name="connsiteX11" fmla="*/ 133826 w 1476375"/>
                <a:gd name="connsiteY11" fmla="*/ 182404 h 333375"/>
                <a:gd name="connsiteX12" fmla="*/ 474821 w 1476375"/>
                <a:gd name="connsiteY12" fmla="*/ 237649 h 333375"/>
                <a:gd name="connsiteX13" fmla="*/ 480536 w 1476375"/>
                <a:gd name="connsiteY13" fmla="*/ 232886 h 333375"/>
                <a:gd name="connsiteX14" fmla="*/ 772954 w 1476375"/>
                <a:gd name="connsiteY14" fmla="*/ 237649 h 333375"/>
                <a:gd name="connsiteX15" fmla="*/ 778669 w 1476375"/>
                <a:gd name="connsiteY15" fmla="*/ 232886 h 333375"/>
                <a:gd name="connsiteX16" fmla="*/ 1070134 w 1476375"/>
                <a:gd name="connsiteY16" fmla="*/ 237649 h 333375"/>
                <a:gd name="connsiteX17" fmla="*/ 1093946 w 1476375"/>
                <a:gd name="connsiteY17" fmla="*/ 207169 h 333375"/>
                <a:gd name="connsiteX18" fmla="*/ 1413986 w 1476375"/>
                <a:gd name="connsiteY18" fmla="*/ 237649 h 333375"/>
                <a:gd name="connsiteX19" fmla="*/ 1443514 w 1476375"/>
                <a:gd name="connsiteY19" fmla="*/ 178594 h 333375"/>
                <a:gd name="connsiteX20" fmla="*/ 1440656 w 1476375"/>
                <a:gd name="connsiteY20" fmla="*/ 159544 h 333375"/>
                <a:gd name="connsiteX21" fmla="*/ 1457801 w 1476375"/>
                <a:gd name="connsiteY21" fmla="*/ 184309 h 333375"/>
                <a:gd name="connsiteX22" fmla="*/ 1471136 w 1476375"/>
                <a:gd name="connsiteY22" fmla="*/ 22621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76375" h="333375">
                  <a:moveTo>
                    <a:pt x="1471136" y="226219"/>
                  </a:moveTo>
                  <a:cubicBezTo>
                    <a:pt x="1471136" y="249079"/>
                    <a:pt x="1460659" y="270986"/>
                    <a:pt x="1441609" y="285274"/>
                  </a:cubicBezTo>
                  <a:cubicBezTo>
                    <a:pt x="1341596" y="357664"/>
                    <a:pt x="1203484" y="342424"/>
                    <a:pt x="1121569" y="254794"/>
                  </a:cubicBezTo>
                  <a:cubicBezTo>
                    <a:pt x="1116806" y="266224"/>
                    <a:pt x="1108234" y="277654"/>
                    <a:pt x="1097756" y="285274"/>
                  </a:cubicBezTo>
                  <a:cubicBezTo>
                    <a:pt x="1008221" y="350044"/>
                    <a:pt x="889159" y="344329"/>
                    <a:pt x="806291" y="280511"/>
                  </a:cubicBezTo>
                  <a:cubicBezTo>
                    <a:pt x="804386" y="282416"/>
                    <a:pt x="802481" y="284321"/>
                    <a:pt x="800576" y="285274"/>
                  </a:cubicBezTo>
                  <a:cubicBezTo>
                    <a:pt x="711041" y="350044"/>
                    <a:pt x="591979" y="344329"/>
                    <a:pt x="508159" y="280511"/>
                  </a:cubicBezTo>
                  <a:cubicBezTo>
                    <a:pt x="506254" y="282416"/>
                    <a:pt x="504349" y="284321"/>
                    <a:pt x="502444" y="285274"/>
                  </a:cubicBezTo>
                  <a:cubicBezTo>
                    <a:pt x="393859" y="363379"/>
                    <a:pt x="240506" y="338614"/>
                    <a:pt x="161449" y="230029"/>
                  </a:cubicBezTo>
                  <a:lnTo>
                    <a:pt x="21431" y="35719"/>
                  </a:lnTo>
                  <a:cubicBezTo>
                    <a:pt x="14764" y="27146"/>
                    <a:pt x="10001" y="17621"/>
                    <a:pt x="7144" y="7144"/>
                  </a:cubicBezTo>
                  <a:lnTo>
                    <a:pt x="133826" y="182404"/>
                  </a:lnTo>
                  <a:cubicBezTo>
                    <a:pt x="211931" y="290989"/>
                    <a:pt x="365284" y="316706"/>
                    <a:pt x="474821" y="237649"/>
                  </a:cubicBezTo>
                  <a:cubicBezTo>
                    <a:pt x="476726" y="235744"/>
                    <a:pt x="478631" y="234791"/>
                    <a:pt x="480536" y="232886"/>
                  </a:cubicBezTo>
                  <a:cubicBezTo>
                    <a:pt x="564356" y="296704"/>
                    <a:pt x="683419" y="302419"/>
                    <a:pt x="772954" y="237649"/>
                  </a:cubicBezTo>
                  <a:cubicBezTo>
                    <a:pt x="774859" y="235744"/>
                    <a:pt x="776764" y="234791"/>
                    <a:pt x="778669" y="232886"/>
                  </a:cubicBezTo>
                  <a:cubicBezTo>
                    <a:pt x="862489" y="296704"/>
                    <a:pt x="981551" y="302419"/>
                    <a:pt x="1070134" y="237649"/>
                  </a:cubicBezTo>
                  <a:cubicBezTo>
                    <a:pt x="1081564" y="229076"/>
                    <a:pt x="1089184" y="218599"/>
                    <a:pt x="1093946" y="207169"/>
                  </a:cubicBezTo>
                  <a:cubicBezTo>
                    <a:pt x="1176814" y="294799"/>
                    <a:pt x="1313974" y="310039"/>
                    <a:pt x="1413986" y="237649"/>
                  </a:cubicBezTo>
                  <a:cubicBezTo>
                    <a:pt x="1433036" y="223361"/>
                    <a:pt x="1443514" y="201454"/>
                    <a:pt x="1443514" y="178594"/>
                  </a:cubicBezTo>
                  <a:cubicBezTo>
                    <a:pt x="1443514" y="171926"/>
                    <a:pt x="1442561" y="166211"/>
                    <a:pt x="1440656" y="159544"/>
                  </a:cubicBezTo>
                  <a:lnTo>
                    <a:pt x="1457801" y="184309"/>
                  </a:lnTo>
                  <a:cubicBezTo>
                    <a:pt x="1466374" y="196691"/>
                    <a:pt x="1471136" y="210979"/>
                    <a:pt x="1471136" y="226219"/>
                  </a:cubicBezTo>
                  <a:close/>
                </a:path>
              </a:pathLst>
            </a:custGeom>
            <a:solidFill>
              <a:srgbClr val="0278C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5" name="Freeform: Shape 24">
              <a:extLst>
                <a:ext uri="{FF2B5EF4-FFF2-40B4-BE49-F238E27FC236}">
                  <a16:creationId xmlns:a16="http://schemas.microsoft.com/office/drawing/2014/main" id="{3F8631A3-E74F-460B-A27F-A4BF6A80D30C}"/>
                </a:ext>
              </a:extLst>
            </p:cNvPr>
            <p:cNvSpPr/>
            <p:nvPr/>
          </p:nvSpPr>
          <p:spPr>
            <a:xfrm>
              <a:off x="4875160" y="10123281"/>
              <a:ext cx="2159968" cy="719989"/>
            </a:xfrm>
            <a:custGeom>
              <a:avLst/>
              <a:gdLst>
                <a:gd name="connsiteX0" fmla="*/ 1478756 w 1485900"/>
                <a:gd name="connsiteY0" fmla="*/ 392197 h 495300"/>
                <a:gd name="connsiteX1" fmla="*/ 1449229 w 1485900"/>
                <a:gd name="connsiteY1" fmla="*/ 451252 h 495300"/>
                <a:gd name="connsiteX2" fmla="*/ 1129189 w 1485900"/>
                <a:gd name="connsiteY2" fmla="*/ 420772 h 495300"/>
                <a:gd name="connsiteX3" fmla="*/ 1105376 w 1485900"/>
                <a:gd name="connsiteY3" fmla="*/ 451252 h 495300"/>
                <a:gd name="connsiteX4" fmla="*/ 813911 w 1485900"/>
                <a:gd name="connsiteY4" fmla="*/ 446489 h 495300"/>
                <a:gd name="connsiteX5" fmla="*/ 808196 w 1485900"/>
                <a:gd name="connsiteY5" fmla="*/ 451252 h 495300"/>
                <a:gd name="connsiteX6" fmla="*/ 515779 w 1485900"/>
                <a:gd name="connsiteY6" fmla="*/ 446489 h 495300"/>
                <a:gd name="connsiteX7" fmla="*/ 510064 w 1485900"/>
                <a:gd name="connsiteY7" fmla="*/ 451252 h 495300"/>
                <a:gd name="connsiteX8" fmla="*/ 169069 w 1485900"/>
                <a:gd name="connsiteY8" fmla="*/ 396007 h 495300"/>
                <a:gd name="connsiteX9" fmla="*/ 42386 w 1485900"/>
                <a:gd name="connsiteY9" fmla="*/ 220747 h 495300"/>
                <a:gd name="connsiteX10" fmla="*/ 28099 w 1485900"/>
                <a:gd name="connsiteY10" fmla="*/ 201697 h 495300"/>
                <a:gd name="connsiteX11" fmla="*/ 7144 w 1485900"/>
                <a:gd name="connsiteY11" fmla="*/ 136927 h 495300"/>
                <a:gd name="connsiteX12" fmla="*/ 53816 w 1485900"/>
                <a:gd name="connsiteY12" fmla="*/ 45487 h 495300"/>
                <a:gd name="connsiteX13" fmla="*/ 324326 w 1485900"/>
                <a:gd name="connsiteY13" fmla="*/ 74062 h 495300"/>
                <a:gd name="connsiteX14" fmla="*/ 350996 w 1485900"/>
                <a:gd name="connsiteY14" fmla="*/ 45487 h 495300"/>
                <a:gd name="connsiteX15" fmla="*/ 621506 w 1485900"/>
                <a:gd name="connsiteY15" fmla="*/ 74062 h 495300"/>
                <a:gd name="connsiteX16" fmla="*/ 648176 w 1485900"/>
                <a:gd name="connsiteY16" fmla="*/ 45487 h 495300"/>
                <a:gd name="connsiteX17" fmla="*/ 933926 w 1485900"/>
                <a:gd name="connsiteY17" fmla="*/ 92159 h 495300"/>
                <a:gd name="connsiteX18" fmla="*/ 949166 w 1485900"/>
                <a:gd name="connsiteY18" fmla="*/ 113114 h 495300"/>
                <a:gd name="connsiteX19" fmla="*/ 964406 w 1485900"/>
                <a:gd name="connsiteY19" fmla="*/ 75967 h 495300"/>
                <a:gd name="connsiteX20" fmla="*/ 992981 w 1485900"/>
                <a:gd name="connsiteY20" fmla="*/ 45487 h 495300"/>
                <a:gd name="connsiteX21" fmla="*/ 1278731 w 1485900"/>
                <a:gd name="connsiteY21" fmla="*/ 92159 h 495300"/>
                <a:gd name="connsiteX22" fmla="*/ 1465421 w 1485900"/>
                <a:gd name="connsiteY22" fmla="*/ 351239 h 495300"/>
                <a:gd name="connsiteX23" fmla="*/ 1476851 w 1485900"/>
                <a:gd name="connsiteY23" fmla="*/ 374099 h 495300"/>
                <a:gd name="connsiteX24" fmla="*/ 1478756 w 1485900"/>
                <a:gd name="connsiteY24" fmla="*/ 39219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85900" h="495300">
                  <a:moveTo>
                    <a:pt x="1478756" y="392197"/>
                  </a:moveTo>
                  <a:cubicBezTo>
                    <a:pt x="1478756" y="415057"/>
                    <a:pt x="1468279" y="436964"/>
                    <a:pt x="1449229" y="451252"/>
                  </a:cubicBezTo>
                  <a:cubicBezTo>
                    <a:pt x="1349216" y="523642"/>
                    <a:pt x="1211104" y="508402"/>
                    <a:pt x="1129189" y="420772"/>
                  </a:cubicBezTo>
                  <a:cubicBezTo>
                    <a:pt x="1124426" y="432202"/>
                    <a:pt x="1115854" y="443632"/>
                    <a:pt x="1105376" y="451252"/>
                  </a:cubicBezTo>
                  <a:cubicBezTo>
                    <a:pt x="1015841" y="516022"/>
                    <a:pt x="896779" y="510307"/>
                    <a:pt x="813911" y="446489"/>
                  </a:cubicBezTo>
                  <a:cubicBezTo>
                    <a:pt x="812006" y="448394"/>
                    <a:pt x="810101" y="450299"/>
                    <a:pt x="808196" y="451252"/>
                  </a:cubicBezTo>
                  <a:cubicBezTo>
                    <a:pt x="718661" y="516022"/>
                    <a:pt x="599599" y="510307"/>
                    <a:pt x="515779" y="446489"/>
                  </a:cubicBezTo>
                  <a:cubicBezTo>
                    <a:pt x="513874" y="448394"/>
                    <a:pt x="511969" y="450299"/>
                    <a:pt x="510064" y="451252"/>
                  </a:cubicBezTo>
                  <a:cubicBezTo>
                    <a:pt x="401479" y="529357"/>
                    <a:pt x="248126" y="504592"/>
                    <a:pt x="169069" y="396007"/>
                  </a:cubicBezTo>
                  <a:lnTo>
                    <a:pt x="42386" y="220747"/>
                  </a:lnTo>
                  <a:lnTo>
                    <a:pt x="28099" y="201697"/>
                  </a:lnTo>
                  <a:cubicBezTo>
                    <a:pt x="13811" y="181694"/>
                    <a:pt x="7144" y="158834"/>
                    <a:pt x="7144" y="136927"/>
                  </a:cubicBezTo>
                  <a:cubicBezTo>
                    <a:pt x="7144" y="101684"/>
                    <a:pt x="23336" y="67394"/>
                    <a:pt x="53816" y="45487"/>
                  </a:cubicBezTo>
                  <a:cubicBezTo>
                    <a:pt x="138589" y="-15473"/>
                    <a:pt x="255746" y="-2138"/>
                    <a:pt x="324326" y="74062"/>
                  </a:cubicBezTo>
                  <a:cubicBezTo>
                    <a:pt x="331946" y="63584"/>
                    <a:pt x="340519" y="54059"/>
                    <a:pt x="350996" y="45487"/>
                  </a:cubicBezTo>
                  <a:cubicBezTo>
                    <a:pt x="435769" y="-15473"/>
                    <a:pt x="552926" y="-2138"/>
                    <a:pt x="621506" y="74062"/>
                  </a:cubicBezTo>
                  <a:cubicBezTo>
                    <a:pt x="629126" y="63584"/>
                    <a:pt x="637699" y="54059"/>
                    <a:pt x="648176" y="45487"/>
                  </a:cubicBezTo>
                  <a:cubicBezTo>
                    <a:pt x="739616" y="-20236"/>
                    <a:pt x="868204" y="719"/>
                    <a:pt x="933926" y="92159"/>
                  </a:cubicBezTo>
                  <a:lnTo>
                    <a:pt x="949166" y="113114"/>
                  </a:lnTo>
                  <a:cubicBezTo>
                    <a:pt x="952024" y="99779"/>
                    <a:pt x="956786" y="87397"/>
                    <a:pt x="964406" y="75967"/>
                  </a:cubicBezTo>
                  <a:cubicBezTo>
                    <a:pt x="972026" y="64537"/>
                    <a:pt x="981551" y="54059"/>
                    <a:pt x="992981" y="45487"/>
                  </a:cubicBezTo>
                  <a:cubicBezTo>
                    <a:pt x="1084421" y="-20236"/>
                    <a:pt x="1213009" y="719"/>
                    <a:pt x="1278731" y="92159"/>
                  </a:cubicBezTo>
                  <a:lnTo>
                    <a:pt x="1465421" y="351239"/>
                  </a:lnTo>
                  <a:cubicBezTo>
                    <a:pt x="1470184" y="358859"/>
                    <a:pt x="1473994" y="366479"/>
                    <a:pt x="1476851" y="374099"/>
                  </a:cubicBezTo>
                  <a:cubicBezTo>
                    <a:pt x="1477804" y="378862"/>
                    <a:pt x="1478756" y="385529"/>
                    <a:pt x="1478756" y="392197"/>
                  </a:cubicBezTo>
                  <a:close/>
                </a:path>
              </a:pathLst>
            </a:custGeom>
            <a:solidFill>
              <a:srgbClr val="FCC6B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6" name="Freeform: Shape 25">
              <a:extLst>
                <a:ext uri="{FF2B5EF4-FFF2-40B4-BE49-F238E27FC236}">
                  <a16:creationId xmlns:a16="http://schemas.microsoft.com/office/drawing/2014/main" id="{E529D516-DE08-44A1-93D8-0E8B12BEF0F7}"/>
                </a:ext>
              </a:extLst>
            </p:cNvPr>
            <p:cNvSpPr/>
            <p:nvPr/>
          </p:nvSpPr>
          <p:spPr>
            <a:xfrm>
              <a:off x="5150694" y="11804533"/>
              <a:ext cx="553838" cy="456916"/>
            </a:xfrm>
            <a:custGeom>
              <a:avLst/>
              <a:gdLst>
                <a:gd name="connsiteX0" fmla="*/ 376714 w 381000"/>
                <a:gd name="connsiteY0" fmla="*/ 7144 h 314325"/>
                <a:gd name="connsiteX1" fmla="*/ 349091 w 381000"/>
                <a:gd name="connsiteY1" fmla="*/ 291941 h 314325"/>
                <a:gd name="connsiteX2" fmla="*/ 348139 w 381000"/>
                <a:gd name="connsiteY2" fmla="*/ 291941 h 314325"/>
                <a:gd name="connsiteX3" fmla="*/ 7144 w 381000"/>
                <a:gd name="connsiteY3" fmla="*/ 310991 h 314325"/>
                <a:gd name="connsiteX4" fmla="*/ 43339 w 381000"/>
                <a:gd name="connsiteY4" fmla="*/ 9049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14325">
                  <a:moveTo>
                    <a:pt x="376714" y="7144"/>
                  </a:moveTo>
                  <a:lnTo>
                    <a:pt x="349091" y="291941"/>
                  </a:lnTo>
                  <a:lnTo>
                    <a:pt x="348139" y="291941"/>
                  </a:lnTo>
                  <a:lnTo>
                    <a:pt x="7144" y="310991"/>
                  </a:lnTo>
                  <a:lnTo>
                    <a:pt x="43339" y="9049"/>
                  </a:lnTo>
                  <a:close/>
                </a:path>
              </a:pathLst>
            </a:custGeom>
            <a:solidFill>
              <a:srgbClr val="0278C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7" name="Freeform: Shape 26">
              <a:extLst>
                <a:ext uri="{FF2B5EF4-FFF2-40B4-BE49-F238E27FC236}">
                  <a16:creationId xmlns:a16="http://schemas.microsoft.com/office/drawing/2014/main" id="{44A73EB3-341C-430B-BAE2-156C8B255A5F}"/>
                </a:ext>
              </a:extLst>
            </p:cNvPr>
            <p:cNvSpPr/>
            <p:nvPr/>
          </p:nvSpPr>
          <p:spPr>
            <a:xfrm>
              <a:off x="4801756" y="11623781"/>
              <a:ext cx="899987" cy="830757"/>
            </a:xfrm>
            <a:custGeom>
              <a:avLst/>
              <a:gdLst>
                <a:gd name="connsiteX0" fmla="*/ 191943 w 619125"/>
                <a:gd name="connsiteY0" fmla="*/ 122915 h 571500"/>
                <a:gd name="connsiteX1" fmla="*/ 30970 w 619125"/>
                <a:gd name="connsiteY1" fmla="*/ 345800 h 571500"/>
                <a:gd name="connsiteX2" fmla="*/ 59545 w 619125"/>
                <a:gd name="connsiteY2" fmla="*/ 524870 h 571500"/>
                <a:gd name="connsiteX3" fmla="*/ 59545 w 619125"/>
                <a:gd name="connsiteY3" fmla="*/ 524870 h 571500"/>
                <a:gd name="connsiteX4" fmla="*/ 387205 w 619125"/>
                <a:gd name="connsiteY4" fmla="*/ 471530 h 571500"/>
                <a:gd name="connsiteX5" fmla="*/ 600565 w 619125"/>
                <a:gd name="connsiteY5" fmla="*/ 175303 h 571500"/>
                <a:gd name="connsiteX6" fmla="*/ 581515 w 619125"/>
                <a:gd name="connsiteY6" fmla="*/ 60050 h 571500"/>
                <a:gd name="connsiteX7" fmla="*/ 581515 w 619125"/>
                <a:gd name="connsiteY7" fmla="*/ 60050 h 571500"/>
                <a:gd name="connsiteX8" fmla="*/ 191943 w 619125"/>
                <a:gd name="connsiteY8" fmla="*/ 122915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125" h="571500">
                  <a:moveTo>
                    <a:pt x="191943" y="122915"/>
                  </a:moveTo>
                  <a:lnTo>
                    <a:pt x="30970" y="345800"/>
                  </a:lnTo>
                  <a:cubicBezTo>
                    <a:pt x="-9987" y="402950"/>
                    <a:pt x="3348" y="482960"/>
                    <a:pt x="59545" y="524870"/>
                  </a:cubicBezTo>
                  <a:lnTo>
                    <a:pt x="59545" y="524870"/>
                  </a:lnTo>
                  <a:cubicBezTo>
                    <a:pt x="164320" y="600118"/>
                    <a:pt x="311958" y="576305"/>
                    <a:pt x="387205" y="471530"/>
                  </a:cubicBezTo>
                  <a:lnTo>
                    <a:pt x="600565" y="175303"/>
                  </a:lnTo>
                  <a:cubicBezTo>
                    <a:pt x="627235" y="138155"/>
                    <a:pt x="618663" y="86720"/>
                    <a:pt x="581515" y="60050"/>
                  </a:cubicBezTo>
                  <a:lnTo>
                    <a:pt x="581515" y="60050"/>
                  </a:lnTo>
                  <a:cubicBezTo>
                    <a:pt x="457690" y="-30437"/>
                    <a:pt x="281478" y="-1862"/>
                    <a:pt x="191943" y="122915"/>
                  </a:cubicBezTo>
                  <a:close/>
                </a:path>
              </a:pathLst>
            </a:custGeom>
            <a:solidFill>
              <a:srgbClr val="FCC6B1"/>
            </a:solidFill>
            <a:ln w="9525" cap="flat">
              <a:noFill/>
              <a:prstDash val="solid"/>
              <a:miter/>
            </a:ln>
          </p:spPr>
          <p:txBody>
            <a:bodyPr rtlCol="0" anchor="ctr"/>
            <a:lstStyle/>
            <a:p>
              <a:pPr defTabSz="228554"/>
              <a:endParaRPr lang="en-US" sz="900">
                <a:solidFill>
                  <a:srgbClr val="FFFFFF"/>
                </a:solidFill>
                <a:latin typeface="Calibri"/>
              </a:endParaRPr>
            </a:p>
          </p:txBody>
        </p:sp>
      </p:grpSp>
      <p:grpSp>
        <p:nvGrpSpPr>
          <p:cNvPr id="59" name="Group 58">
            <a:extLst>
              <a:ext uri="{FF2B5EF4-FFF2-40B4-BE49-F238E27FC236}">
                <a16:creationId xmlns:a16="http://schemas.microsoft.com/office/drawing/2014/main" id="{5B74FFBF-F346-44B1-B7CC-9C5A984DB986}"/>
              </a:ext>
            </a:extLst>
          </p:cNvPr>
          <p:cNvGrpSpPr/>
          <p:nvPr/>
        </p:nvGrpSpPr>
        <p:grpSpPr>
          <a:xfrm>
            <a:off x="10347402" y="2941671"/>
            <a:ext cx="2555472" cy="4323231"/>
            <a:chOff x="21228928" y="5883215"/>
            <a:chExt cx="5111610" cy="8647587"/>
          </a:xfrm>
        </p:grpSpPr>
        <p:sp>
          <p:nvSpPr>
            <p:cNvPr id="28" name="Freeform: Shape 27">
              <a:extLst>
                <a:ext uri="{FF2B5EF4-FFF2-40B4-BE49-F238E27FC236}">
                  <a16:creationId xmlns:a16="http://schemas.microsoft.com/office/drawing/2014/main" id="{D660918D-CEA2-4D1A-89E3-8B85585F6B9F}"/>
                </a:ext>
              </a:extLst>
            </p:cNvPr>
            <p:cNvSpPr/>
            <p:nvPr/>
          </p:nvSpPr>
          <p:spPr>
            <a:xfrm>
              <a:off x="21228928" y="8579073"/>
              <a:ext cx="595376" cy="1633822"/>
            </a:xfrm>
            <a:custGeom>
              <a:avLst/>
              <a:gdLst>
                <a:gd name="connsiteX0" fmla="*/ 304107 w 409575"/>
                <a:gd name="connsiteY0" fmla="*/ 65754 h 1123950"/>
                <a:gd name="connsiteX1" fmla="*/ 265055 w 409575"/>
                <a:gd name="connsiteY1" fmla="*/ 24796 h 1123950"/>
                <a:gd name="connsiteX2" fmla="*/ 154564 w 409575"/>
                <a:gd name="connsiteY2" fmla="*/ 66706 h 1123950"/>
                <a:gd name="connsiteX3" fmla="*/ 304107 w 409575"/>
                <a:gd name="connsiteY3" fmla="*/ 1122076 h 1123950"/>
                <a:gd name="connsiteX4" fmla="*/ 410786 w 409575"/>
                <a:gd name="connsiteY4" fmla="*/ 1018254 h 1123950"/>
                <a:gd name="connsiteX5" fmla="*/ 304107 w 409575"/>
                <a:gd name="connsiteY5" fmla="*/ 65754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75" h="1123950">
                  <a:moveTo>
                    <a:pt x="304107" y="65754"/>
                  </a:moveTo>
                  <a:lnTo>
                    <a:pt x="265055" y="24796"/>
                  </a:lnTo>
                  <a:cubicBezTo>
                    <a:pt x="226001" y="-16161"/>
                    <a:pt x="187901" y="20986"/>
                    <a:pt x="154564" y="66706"/>
                  </a:cubicBezTo>
                  <a:cubicBezTo>
                    <a:pt x="-80703" y="383889"/>
                    <a:pt x="-36889" y="743934"/>
                    <a:pt x="304107" y="1122076"/>
                  </a:cubicBezTo>
                  <a:lnTo>
                    <a:pt x="410786" y="1018254"/>
                  </a:lnTo>
                  <a:lnTo>
                    <a:pt x="304107" y="65754"/>
                  </a:lnTo>
                  <a:close/>
                </a:path>
              </a:pathLst>
            </a:custGeom>
            <a:solidFill>
              <a:srgbClr val="89402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9" name="Freeform: Shape 28">
              <a:extLst>
                <a:ext uri="{FF2B5EF4-FFF2-40B4-BE49-F238E27FC236}">
                  <a16:creationId xmlns:a16="http://schemas.microsoft.com/office/drawing/2014/main" id="{A1A448A5-CA0B-4ED6-A51E-011A368C1EBB}"/>
                </a:ext>
              </a:extLst>
            </p:cNvPr>
            <p:cNvSpPr/>
            <p:nvPr/>
          </p:nvSpPr>
          <p:spPr>
            <a:xfrm>
              <a:off x="25745162" y="8579073"/>
              <a:ext cx="595376" cy="1633822"/>
            </a:xfrm>
            <a:custGeom>
              <a:avLst/>
              <a:gdLst>
                <a:gd name="connsiteX0" fmla="*/ 113823 w 409575"/>
                <a:gd name="connsiteY0" fmla="*/ 65754 h 1123950"/>
                <a:gd name="connsiteX1" fmla="*/ 152876 w 409575"/>
                <a:gd name="connsiteY1" fmla="*/ 24796 h 1123950"/>
                <a:gd name="connsiteX2" fmla="*/ 263366 w 409575"/>
                <a:gd name="connsiteY2" fmla="*/ 66706 h 1123950"/>
                <a:gd name="connsiteX3" fmla="*/ 113823 w 409575"/>
                <a:gd name="connsiteY3" fmla="*/ 1122076 h 1123950"/>
                <a:gd name="connsiteX4" fmla="*/ 7144 w 409575"/>
                <a:gd name="connsiteY4" fmla="*/ 1018254 h 1123950"/>
                <a:gd name="connsiteX5" fmla="*/ 113823 w 409575"/>
                <a:gd name="connsiteY5" fmla="*/ 65754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75" h="1123950">
                  <a:moveTo>
                    <a:pt x="113823" y="65754"/>
                  </a:moveTo>
                  <a:lnTo>
                    <a:pt x="152876" y="24796"/>
                  </a:lnTo>
                  <a:cubicBezTo>
                    <a:pt x="191929" y="-16161"/>
                    <a:pt x="230029" y="20986"/>
                    <a:pt x="263366" y="66706"/>
                  </a:cubicBezTo>
                  <a:cubicBezTo>
                    <a:pt x="498634" y="383889"/>
                    <a:pt x="454819" y="743934"/>
                    <a:pt x="113823" y="1122076"/>
                  </a:cubicBezTo>
                  <a:lnTo>
                    <a:pt x="7144" y="1018254"/>
                  </a:lnTo>
                  <a:lnTo>
                    <a:pt x="113823" y="65754"/>
                  </a:lnTo>
                  <a:close/>
                </a:path>
              </a:pathLst>
            </a:custGeom>
            <a:solidFill>
              <a:srgbClr val="89402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0" name="Freeform: Shape 29">
              <a:extLst>
                <a:ext uri="{FF2B5EF4-FFF2-40B4-BE49-F238E27FC236}">
                  <a16:creationId xmlns:a16="http://schemas.microsoft.com/office/drawing/2014/main" id="{F1B3B20C-93C2-4228-AA3E-0265CD55D1A1}"/>
                </a:ext>
              </a:extLst>
            </p:cNvPr>
            <p:cNvSpPr/>
            <p:nvPr/>
          </p:nvSpPr>
          <p:spPr>
            <a:xfrm>
              <a:off x="22597978" y="10778549"/>
              <a:ext cx="2630731" cy="3752253"/>
            </a:xfrm>
            <a:custGeom>
              <a:avLst/>
              <a:gdLst>
                <a:gd name="connsiteX0" fmla="*/ 7144 w 1809750"/>
                <a:gd name="connsiteY0" fmla="*/ 240506 h 2581275"/>
                <a:gd name="connsiteX1" fmla="*/ 7144 w 1809750"/>
                <a:gd name="connsiteY1" fmla="*/ 2576989 h 2581275"/>
                <a:gd name="connsiteX2" fmla="*/ 1805464 w 1809750"/>
                <a:gd name="connsiteY2" fmla="*/ 2576989 h 2581275"/>
                <a:gd name="connsiteX3" fmla="*/ 1712119 w 1809750"/>
                <a:gd name="connsiteY3" fmla="*/ 7144 h 2581275"/>
              </a:gdLst>
              <a:ahLst/>
              <a:cxnLst>
                <a:cxn ang="0">
                  <a:pos x="connsiteX0" y="connsiteY0"/>
                </a:cxn>
                <a:cxn ang="0">
                  <a:pos x="connsiteX1" y="connsiteY1"/>
                </a:cxn>
                <a:cxn ang="0">
                  <a:pos x="connsiteX2" y="connsiteY2"/>
                </a:cxn>
                <a:cxn ang="0">
                  <a:pos x="connsiteX3" y="connsiteY3"/>
                </a:cxn>
              </a:cxnLst>
              <a:rect l="l" t="t" r="r" b="b"/>
              <a:pathLst>
                <a:path w="1809750" h="2581275">
                  <a:moveTo>
                    <a:pt x="7144" y="240506"/>
                  </a:moveTo>
                  <a:lnTo>
                    <a:pt x="7144" y="2576989"/>
                  </a:lnTo>
                  <a:lnTo>
                    <a:pt x="1805464" y="2576989"/>
                  </a:lnTo>
                  <a:lnTo>
                    <a:pt x="1712119" y="7144"/>
                  </a:lnTo>
                  <a:close/>
                </a:path>
              </a:pathLst>
            </a:custGeom>
            <a:solidFill>
              <a:srgbClr val="8D5336"/>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1" name="Freeform: Shape 30">
              <a:extLst>
                <a:ext uri="{FF2B5EF4-FFF2-40B4-BE49-F238E27FC236}">
                  <a16:creationId xmlns:a16="http://schemas.microsoft.com/office/drawing/2014/main" id="{E95FCF92-4BD8-4A3F-B88D-D6333E5B5FE4}"/>
                </a:ext>
              </a:extLst>
            </p:cNvPr>
            <p:cNvSpPr/>
            <p:nvPr/>
          </p:nvSpPr>
          <p:spPr>
            <a:xfrm>
              <a:off x="21612146" y="6808914"/>
              <a:ext cx="4416859" cy="6119910"/>
            </a:xfrm>
            <a:custGeom>
              <a:avLst/>
              <a:gdLst>
                <a:gd name="connsiteX0" fmla="*/ 3033236 w 3038475"/>
                <a:gd name="connsiteY0" fmla="*/ 2966561 h 4210050"/>
                <a:gd name="connsiteX1" fmla="*/ 1717834 w 3038475"/>
                <a:gd name="connsiteY1" fmla="*/ 4210526 h 4210050"/>
                <a:gd name="connsiteX2" fmla="*/ 1321594 w 3038475"/>
                <a:gd name="connsiteY2" fmla="*/ 4210526 h 4210050"/>
                <a:gd name="connsiteX3" fmla="*/ 40481 w 3038475"/>
                <a:gd name="connsiteY3" fmla="*/ 3246597 h 4210050"/>
                <a:gd name="connsiteX4" fmla="*/ 7144 w 3038475"/>
                <a:gd name="connsiteY4" fmla="*/ 2967514 h 4210050"/>
                <a:gd name="connsiteX5" fmla="*/ 79534 w 3038475"/>
                <a:gd name="connsiteY5" fmla="*/ 1617821 h 4210050"/>
                <a:gd name="connsiteX6" fmla="*/ 89059 w 3038475"/>
                <a:gd name="connsiteY6" fmla="*/ 1437799 h 4210050"/>
                <a:gd name="connsiteX7" fmla="*/ 1519713 w 3038475"/>
                <a:gd name="connsiteY7" fmla="*/ 7144 h 4210050"/>
                <a:gd name="connsiteX8" fmla="*/ 2530317 w 3038475"/>
                <a:gd name="connsiteY8" fmla="*/ 427196 h 4210050"/>
                <a:gd name="connsiteX9" fmla="*/ 2950369 w 3038475"/>
                <a:gd name="connsiteY9" fmla="*/ 1437799 h 4210050"/>
                <a:gd name="connsiteX10" fmla="*/ 2958942 w 3038475"/>
                <a:gd name="connsiteY10" fmla="*/ 1591151 h 4210050"/>
                <a:gd name="connsiteX11" fmla="*/ 3033236 w 3038475"/>
                <a:gd name="connsiteY11" fmla="*/ 2966561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38475" h="4210050">
                  <a:moveTo>
                    <a:pt x="3033236" y="2966561"/>
                  </a:moveTo>
                  <a:cubicBezTo>
                    <a:pt x="3033236" y="3650456"/>
                    <a:pt x="2441734" y="4210526"/>
                    <a:pt x="1717834" y="4210526"/>
                  </a:cubicBezTo>
                  <a:lnTo>
                    <a:pt x="1321594" y="4210526"/>
                  </a:lnTo>
                  <a:cubicBezTo>
                    <a:pt x="699611" y="4210526"/>
                    <a:pt x="174784" y="3797141"/>
                    <a:pt x="40481" y="3246597"/>
                  </a:cubicBezTo>
                  <a:cubicBezTo>
                    <a:pt x="18573" y="3157061"/>
                    <a:pt x="7144" y="3063716"/>
                    <a:pt x="7144" y="2967514"/>
                  </a:cubicBezTo>
                  <a:lnTo>
                    <a:pt x="79534" y="1617821"/>
                  </a:lnTo>
                  <a:lnTo>
                    <a:pt x="89059" y="1437799"/>
                  </a:lnTo>
                  <a:cubicBezTo>
                    <a:pt x="89059" y="651034"/>
                    <a:pt x="732948" y="7144"/>
                    <a:pt x="1519713" y="7144"/>
                  </a:cubicBezTo>
                  <a:cubicBezTo>
                    <a:pt x="1913096" y="7144"/>
                    <a:pt x="2271236" y="168116"/>
                    <a:pt x="2530317" y="427196"/>
                  </a:cubicBezTo>
                  <a:cubicBezTo>
                    <a:pt x="2789396" y="686276"/>
                    <a:pt x="2950369" y="1044416"/>
                    <a:pt x="2950369" y="1437799"/>
                  </a:cubicBezTo>
                  <a:lnTo>
                    <a:pt x="2958942" y="1591151"/>
                  </a:lnTo>
                  <a:lnTo>
                    <a:pt x="3033236" y="2966561"/>
                  </a:lnTo>
                  <a:close/>
                </a:path>
              </a:pathLst>
            </a:custGeom>
            <a:solidFill>
              <a:srgbClr val="8D5336"/>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2" name="Freeform: Shape 31">
              <a:extLst>
                <a:ext uri="{FF2B5EF4-FFF2-40B4-BE49-F238E27FC236}">
                  <a16:creationId xmlns:a16="http://schemas.microsoft.com/office/drawing/2014/main" id="{F2309856-0F8E-436C-A72D-557B1EE32094}"/>
                </a:ext>
              </a:extLst>
            </p:cNvPr>
            <p:cNvSpPr/>
            <p:nvPr/>
          </p:nvSpPr>
          <p:spPr>
            <a:xfrm>
              <a:off x="23268122" y="10287017"/>
              <a:ext cx="1107676" cy="221535"/>
            </a:xfrm>
            <a:custGeom>
              <a:avLst/>
              <a:gdLst>
                <a:gd name="connsiteX0" fmla="*/ 754856 w 762000"/>
                <a:gd name="connsiteY0" fmla="*/ 7144 h 152400"/>
                <a:gd name="connsiteX1" fmla="*/ 7144 w 762000"/>
                <a:gd name="connsiteY1" fmla="*/ 7144 h 152400"/>
                <a:gd name="connsiteX2" fmla="*/ 754856 w 762000"/>
                <a:gd name="connsiteY2" fmla="*/ 7144 h 152400"/>
              </a:gdLst>
              <a:ahLst/>
              <a:cxnLst>
                <a:cxn ang="0">
                  <a:pos x="connsiteX0" y="connsiteY0"/>
                </a:cxn>
                <a:cxn ang="0">
                  <a:pos x="connsiteX1" y="connsiteY1"/>
                </a:cxn>
                <a:cxn ang="0">
                  <a:pos x="connsiteX2" y="connsiteY2"/>
                </a:cxn>
              </a:cxnLst>
              <a:rect l="l" t="t" r="r" b="b"/>
              <a:pathLst>
                <a:path w="762000" h="152400">
                  <a:moveTo>
                    <a:pt x="754856" y="7144"/>
                  </a:moveTo>
                  <a:cubicBezTo>
                    <a:pt x="505302" y="200501"/>
                    <a:pt x="256698" y="200501"/>
                    <a:pt x="7144" y="7144"/>
                  </a:cubicBezTo>
                  <a:cubicBezTo>
                    <a:pt x="7144" y="7144"/>
                    <a:pt x="369094" y="158591"/>
                    <a:pt x="754856" y="7144"/>
                  </a:cubicBezTo>
                  <a:close/>
                </a:path>
              </a:pathLst>
            </a:custGeom>
            <a:solidFill>
              <a:srgbClr val="773D2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3" name="Freeform: Shape 32">
              <a:extLst>
                <a:ext uri="{FF2B5EF4-FFF2-40B4-BE49-F238E27FC236}">
                  <a16:creationId xmlns:a16="http://schemas.microsoft.com/office/drawing/2014/main" id="{2739F40D-297D-4A56-A2A2-524C9E807A69}"/>
                </a:ext>
              </a:extLst>
            </p:cNvPr>
            <p:cNvSpPr/>
            <p:nvPr/>
          </p:nvSpPr>
          <p:spPr>
            <a:xfrm>
              <a:off x="22564748" y="8960575"/>
              <a:ext cx="581530" cy="443070"/>
            </a:xfrm>
            <a:custGeom>
              <a:avLst/>
              <a:gdLst>
                <a:gd name="connsiteX0" fmla="*/ 401479 w 400050"/>
                <a:gd name="connsiteY0" fmla="*/ 152876 h 304800"/>
                <a:gd name="connsiteX1" fmla="*/ 204311 w 400050"/>
                <a:gd name="connsiteY1" fmla="*/ 298609 h 304800"/>
                <a:gd name="connsiteX2" fmla="*/ 7144 w 400050"/>
                <a:gd name="connsiteY2" fmla="*/ 152876 h 304800"/>
                <a:gd name="connsiteX3" fmla="*/ 204311 w 400050"/>
                <a:gd name="connsiteY3" fmla="*/ 7144 h 304800"/>
                <a:gd name="connsiteX4" fmla="*/ 401479 w 400050"/>
                <a:gd name="connsiteY4" fmla="*/ 152876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304800">
                  <a:moveTo>
                    <a:pt x="401479" y="152876"/>
                  </a:moveTo>
                  <a:cubicBezTo>
                    <a:pt x="401479" y="233362"/>
                    <a:pt x="313204" y="298609"/>
                    <a:pt x="204311" y="298609"/>
                  </a:cubicBezTo>
                  <a:cubicBezTo>
                    <a:pt x="95419" y="298609"/>
                    <a:pt x="7144" y="233362"/>
                    <a:pt x="7144" y="152876"/>
                  </a:cubicBezTo>
                  <a:cubicBezTo>
                    <a:pt x="7144" y="72390"/>
                    <a:pt x="95419" y="7144"/>
                    <a:pt x="204311" y="7144"/>
                  </a:cubicBezTo>
                  <a:cubicBezTo>
                    <a:pt x="313204" y="7144"/>
                    <a:pt x="401479" y="72390"/>
                    <a:pt x="401479" y="152876"/>
                  </a:cubicBezTo>
                  <a:close/>
                </a:path>
              </a:pathLst>
            </a:custGeom>
            <a:solidFill>
              <a:srgbClr val="02021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4" name="Freeform: Shape 33">
              <a:extLst>
                <a:ext uri="{FF2B5EF4-FFF2-40B4-BE49-F238E27FC236}">
                  <a16:creationId xmlns:a16="http://schemas.microsoft.com/office/drawing/2014/main" id="{20D6C0C1-46D4-403B-A954-5BA80CD334C4}"/>
                </a:ext>
              </a:extLst>
            </p:cNvPr>
            <p:cNvSpPr/>
            <p:nvPr/>
          </p:nvSpPr>
          <p:spPr>
            <a:xfrm>
              <a:off x="24457489" y="8960575"/>
              <a:ext cx="581530" cy="443070"/>
            </a:xfrm>
            <a:custGeom>
              <a:avLst/>
              <a:gdLst>
                <a:gd name="connsiteX0" fmla="*/ 401479 w 400050"/>
                <a:gd name="connsiteY0" fmla="*/ 152876 h 304800"/>
                <a:gd name="connsiteX1" fmla="*/ 204312 w 400050"/>
                <a:gd name="connsiteY1" fmla="*/ 298609 h 304800"/>
                <a:gd name="connsiteX2" fmla="*/ 7145 w 400050"/>
                <a:gd name="connsiteY2" fmla="*/ 152876 h 304800"/>
                <a:gd name="connsiteX3" fmla="*/ 204312 w 400050"/>
                <a:gd name="connsiteY3" fmla="*/ 7144 h 304800"/>
                <a:gd name="connsiteX4" fmla="*/ 401479 w 400050"/>
                <a:gd name="connsiteY4" fmla="*/ 152876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304800">
                  <a:moveTo>
                    <a:pt x="401479" y="152876"/>
                  </a:moveTo>
                  <a:cubicBezTo>
                    <a:pt x="401479" y="233362"/>
                    <a:pt x="313204" y="298609"/>
                    <a:pt x="204312" y="298609"/>
                  </a:cubicBezTo>
                  <a:cubicBezTo>
                    <a:pt x="95420" y="298609"/>
                    <a:pt x="7145" y="233362"/>
                    <a:pt x="7145" y="152876"/>
                  </a:cubicBezTo>
                  <a:cubicBezTo>
                    <a:pt x="7145" y="72390"/>
                    <a:pt x="95420" y="7144"/>
                    <a:pt x="204312" y="7144"/>
                  </a:cubicBezTo>
                  <a:cubicBezTo>
                    <a:pt x="313204" y="7144"/>
                    <a:pt x="401479" y="72390"/>
                    <a:pt x="401479" y="152876"/>
                  </a:cubicBezTo>
                  <a:close/>
                </a:path>
              </a:pathLst>
            </a:custGeom>
            <a:solidFill>
              <a:srgbClr val="02021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5" name="Freeform: Shape 34">
              <a:extLst>
                <a:ext uri="{FF2B5EF4-FFF2-40B4-BE49-F238E27FC236}">
                  <a16:creationId xmlns:a16="http://schemas.microsoft.com/office/drawing/2014/main" id="{1C9B8CD7-EAF6-444F-BE41-CA5912B9A864}"/>
                </a:ext>
              </a:extLst>
            </p:cNvPr>
            <p:cNvSpPr/>
            <p:nvPr/>
          </p:nvSpPr>
          <p:spPr>
            <a:xfrm>
              <a:off x="21567410" y="5883215"/>
              <a:ext cx="4403013" cy="3406104"/>
            </a:xfrm>
            <a:custGeom>
              <a:avLst/>
              <a:gdLst>
                <a:gd name="connsiteX0" fmla="*/ 168411 w 3028950"/>
                <a:gd name="connsiteY0" fmla="*/ 2311784 h 2343150"/>
                <a:gd name="connsiteX1" fmla="*/ 611323 w 3028950"/>
                <a:gd name="connsiteY1" fmla="*/ 1300229 h 2343150"/>
                <a:gd name="connsiteX2" fmla="*/ 2234383 w 3028950"/>
                <a:gd name="connsiteY2" fmla="*/ 1697422 h 2343150"/>
                <a:gd name="connsiteX3" fmla="*/ 1988638 w 3028950"/>
                <a:gd name="connsiteY3" fmla="*/ 1440247 h 2343150"/>
                <a:gd name="connsiteX4" fmla="*/ 2654436 w 3028950"/>
                <a:gd name="connsiteY4" fmla="*/ 1766954 h 2343150"/>
                <a:gd name="connsiteX5" fmla="*/ 2479175 w 3028950"/>
                <a:gd name="connsiteY5" fmla="*/ 1521209 h 2343150"/>
                <a:gd name="connsiteX6" fmla="*/ 2981144 w 3028950"/>
                <a:gd name="connsiteY6" fmla="*/ 2182244 h 2343150"/>
                <a:gd name="connsiteX7" fmla="*/ 3022100 w 3028950"/>
                <a:gd name="connsiteY7" fmla="*/ 791594 h 2343150"/>
                <a:gd name="connsiteX8" fmla="*/ 2741113 w 3028950"/>
                <a:gd name="connsiteY8" fmla="*/ 511559 h 2343150"/>
                <a:gd name="connsiteX9" fmla="*/ 925648 w 3028950"/>
                <a:gd name="connsiteY9" fmla="*/ 481079 h 2343150"/>
                <a:gd name="connsiteX10" fmla="*/ 703716 w 3028950"/>
                <a:gd name="connsiteY10" fmla="*/ 667769 h 2343150"/>
                <a:gd name="connsiteX11" fmla="*/ 878023 w 3028950"/>
                <a:gd name="connsiteY11" fmla="*/ 311534 h 2343150"/>
                <a:gd name="connsiteX12" fmla="*/ 809444 w 3028950"/>
                <a:gd name="connsiteY12" fmla="*/ 261052 h 2343150"/>
                <a:gd name="connsiteX13" fmla="*/ 516073 w 3028950"/>
                <a:gd name="connsiteY13" fmla="*/ 539182 h 2343150"/>
                <a:gd name="connsiteX14" fmla="*/ 815158 w 3028950"/>
                <a:gd name="connsiteY14" fmla="*/ 33404 h 2343150"/>
                <a:gd name="connsiteX15" fmla="*/ 787536 w 3028950"/>
                <a:gd name="connsiteY15" fmla="*/ 12449 h 2343150"/>
                <a:gd name="connsiteX16" fmla="*/ 98879 w 3028950"/>
                <a:gd name="connsiteY16" fmla="*/ 719204 h 2343150"/>
                <a:gd name="connsiteX17" fmla="*/ 7438 w 3028950"/>
                <a:gd name="connsiteY17" fmla="*/ 959234 h 2343150"/>
                <a:gd name="connsiteX18" fmla="*/ 96021 w 3028950"/>
                <a:gd name="connsiteY18" fmla="*/ 2305117 h 2343150"/>
                <a:gd name="connsiteX19" fmla="*/ 168411 w 3028950"/>
                <a:gd name="connsiteY19" fmla="*/ 2311784 h 2343150"/>
                <a:gd name="connsiteX20" fmla="*/ 168411 w 3028950"/>
                <a:gd name="connsiteY20" fmla="*/ 2311784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28950" h="2343150">
                  <a:moveTo>
                    <a:pt x="168411" y="2311784"/>
                  </a:moveTo>
                  <a:lnTo>
                    <a:pt x="611323" y="1300229"/>
                  </a:lnTo>
                  <a:lnTo>
                    <a:pt x="2234383" y="1697422"/>
                  </a:lnTo>
                  <a:lnTo>
                    <a:pt x="1988638" y="1440247"/>
                  </a:lnTo>
                  <a:lnTo>
                    <a:pt x="2654436" y="1766954"/>
                  </a:lnTo>
                  <a:lnTo>
                    <a:pt x="2479175" y="1521209"/>
                  </a:lnTo>
                  <a:lnTo>
                    <a:pt x="2981144" y="2182244"/>
                  </a:lnTo>
                  <a:lnTo>
                    <a:pt x="3022100" y="791594"/>
                  </a:lnTo>
                  <a:cubicBezTo>
                    <a:pt x="3018291" y="638242"/>
                    <a:pt x="2894466" y="514417"/>
                    <a:pt x="2741113" y="511559"/>
                  </a:cubicBezTo>
                  <a:lnTo>
                    <a:pt x="925648" y="481079"/>
                  </a:lnTo>
                  <a:lnTo>
                    <a:pt x="703716" y="667769"/>
                  </a:lnTo>
                  <a:lnTo>
                    <a:pt x="878023" y="311534"/>
                  </a:lnTo>
                  <a:cubicBezTo>
                    <a:pt x="898979" y="268672"/>
                    <a:pt x="844686" y="227714"/>
                    <a:pt x="809444" y="261052"/>
                  </a:cubicBezTo>
                  <a:lnTo>
                    <a:pt x="516073" y="539182"/>
                  </a:lnTo>
                  <a:lnTo>
                    <a:pt x="815158" y="33404"/>
                  </a:lnTo>
                  <a:cubicBezTo>
                    <a:pt x="825636" y="15307"/>
                    <a:pt x="801823" y="-1838"/>
                    <a:pt x="787536" y="12449"/>
                  </a:cubicBezTo>
                  <a:lnTo>
                    <a:pt x="98879" y="719204"/>
                  </a:lnTo>
                  <a:cubicBezTo>
                    <a:pt x="36966" y="783022"/>
                    <a:pt x="3629" y="869699"/>
                    <a:pt x="7438" y="959234"/>
                  </a:cubicBezTo>
                  <a:lnTo>
                    <a:pt x="96021" y="2305117"/>
                  </a:lnTo>
                  <a:cubicBezTo>
                    <a:pt x="97925" y="2347979"/>
                    <a:pt x="158886" y="2352742"/>
                    <a:pt x="168411" y="2311784"/>
                  </a:cubicBezTo>
                  <a:lnTo>
                    <a:pt x="168411" y="2311784"/>
                  </a:lnTo>
                  <a:close/>
                </a:path>
              </a:pathLst>
            </a:custGeom>
            <a:solidFill>
              <a:srgbClr val="01012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6" name="Freeform: Shape 35">
              <a:extLst>
                <a:ext uri="{FF2B5EF4-FFF2-40B4-BE49-F238E27FC236}">
                  <a16:creationId xmlns:a16="http://schemas.microsoft.com/office/drawing/2014/main" id="{51209718-4112-4861-A813-B85093A88FC8}"/>
                </a:ext>
              </a:extLst>
            </p:cNvPr>
            <p:cNvSpPr/>
            <p:nvPr/>
          </p:nvSpPr>
          <p:spPr>
            <a:xfrm>
              <a:off x="21612146" y="9049189"/>
              <a:ext cx="4416859" cy="3890712"/>
            </a:xfrm>
            <a:custGeom>
              <a:avLst/>
              <a:gdLst>
                <a:gd name="connsiteX0" fmla="*/ 3033236 w 3038475"/>
                <a:gd name="connsiteY0" fmla="*/ 1425416 h 2676525"/>
                <a:gd name="connsiteX1" fmla="*/ 1717834 w 3038475"/>
                <a:gd name="connsiteY1" fmla="*/ 2669381 h 2676525"/>
                <a:gd name="connsiteX2" fmla="*/ 1321594 w 3038475"/>
                <a:gd name="connsiteY2" fmla="*/ 2669381 h 2676525"/>
                <a:gd name="connsiteX3" fmla="*/ 40481 w 3038475"/>
                <a:gd name="connsiteY3" fmla="*/ 1705451 h 2676525"/>
                <a:gd name="connsiteX4" fmla="*/ 7144 w 3038475"/>
                <a:gd name="connsiteY4" fmla="*/ 1426369 h 2676525"/>
                <a:gd name="connsiteX5" fmla="*/ 79534 w 3038475"/>
                <a:gd name="connsiteY5" fmla="*/ 76676 h 2676525"/>
                <a:gd name="connsiteX6" fmla="*/ 182404 w 3038475"/>
                <a:gd name="connsiteY6" fmla="*/ 32861 h 2676525"/>
                <a:gd name="connsiteX7" fmla="*/ 279559 w 3038475"/>
                <a:gd name="connsiteY7" fmla="*/ 925354 h 2676525"/>
                <a:gd name="connsiteX8" fmla="*/ 343376 w 3038475"/>
                <a:gd name="connsiteY8" fmla="*/ 1052036 h 2676525"/>
                <a:gd name="connsiteX9" fmla="*/ 500538 w 3038475"/>
                <a:gd name="connsiteY9" fmla="*/ 1195864 h 2676525"/>
                <a:gd name="connsiteX10" fmla="*/ 658654 w 3038475"/>
                <a:gd name="connsiteY10" fmla="*/ 1247299 h 2676525"/>
                <a:gd name="connsiteX11" fmla="*/ 1470184 w 3038475"/>
                <a:gd name="connsiteY11" fmla="*/ 1154906 h 2676525"/>
                <a:gd name="connsiteX12" fmla="*/ 1510188 w 3038475"/>
                <a:gd name="connsiteY12" fmla="*/ 1155859 h 2676525"/>
                <a:gd name="connsiteX13" fmla="*/ 2237898 w 3038475"/>
                <a:gd name="connsiteY13" fmla="*/ 1276826 h 2676525"/>
                <a:gd name="connsiteX14" fmla="*/ 2540794 w 3038475"/>
                <a:gd name="connsiteY14" fmla="*/ 1214914 h 2676525"/>
                <a:gd name="connsiteX15" fmla="*/ 2591276 w 3038475"/>
                <a:gd name="connsiteY15" fmla="*/ 1182529 h 2676525"/>
                <a:gd name="connsiteX16" fmla="*/ 2855119 w 3038475"/>
                <a:gd name="connsiteY16" fmla="*/ 764381 h 2676525"/>
                <a:gd name="connsiteX17" fmla="*/ 2949417 w 3038475"/>
                <a:gd name="connsiteY17" fmla="*/ 7144 h 2676525"/>
                <a:gd name="connsiteX18" fmla="*/ 2957988 w 3038475"/>
                <a:gd name="connsiteY18" fmla="*/ 49054 h 2676525"/>
                <a:gd name="connsiteX19" fmla="*/ 3033236 w 3038475"/>
                <a:gd name="connsiteY19" fmla="*/ 1425416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38475" h="2676525">
                  <a:moveTo>
                    <a:pt x="3033236" y="1425416"/>
                  </a:moveTo>
                  <a:cubicBezTo>
                    <a:pt x="3033236" y="2109311"/>
                    <a:pt x="2441734" y="2669381"/>
                    <a:pt x="1717834" y="2669381"/>
                  </a:cubicBezTo>
                  <a:lnTo>
                    <a:pt x="1321594" y="2669381"/>
                  </a:lnTo>
                  <a:cubicBezTo>
                    <a:pt x="699611" y="2669381"/>
                    <a:pt x="174784" y="2255996"/>
                    <a:pt x="40481" y="1705451"/>
                  </a:cubicBezTo>
                  <a:cubicBezTo>
                    <a:pt x="18573" y="1615916"/>
                    <a:pt x="7144" y="1522571"/>
                    <a:pt x="7144" y="1426369"/>
                  </a:cubicBezTo>
                  <a:lnTo>
                    <a:pt x="79534" y="76676"/>
                  </a:lnTo>
                  <a:lnTo>
                    <a:pt x="182404" y="32861"/>
                  </a:lnTo>
                  <a:lnTo>
                    <a:pt x="279559" y="925354"/>
                  </a:lnTo>
                  <a:cubicBezTo>
                    <a:pt x="285273" y="973931"/>
                    <a:pt x="307181" y="1018699"/>
                    <a:pt x="343376" y="1052036"/>
                  </a:cubicBezTo>
                  <a:lnTo>
                    <a:pt x="500538" y="1195864"/>
                  </a:lnTo>
                  <a:cubicBezTo>
                    <a:pt x="543401" y="1234916"/>
                    <a:pt x="601504" y="1253966"/>
                    <a:pt x="658654" y="1247299"/>
                  </a:cubicBezTo>
                  <a:lnTo>
                    <a:pt x="1470184" y="1154906"/>
                  </a:lnTo>
                  <a:cubicBezTo>
                    <a:pt x="1483519" y="1153001"/>
                    <a:pt x="1496854" y="1153954"/>
                    <a:pt x="1510188" y="1155859"/>
                  </a:cubicBezTo>
                  <a:lnTo>
                    <a:pt x="2237898" y="1276826"/>
                  </a:lnTo>
                  <a:cubicBezTo>
                    <a:pt x="2342673" y="1293971"/>
                    <a:pt x="2451259" y="1272064"/>
                    <a:pt x="2540794" y="1214914"/>
                  </a:cubicBezTo>
                  <a:lnTo>
                    <a:pt x="2591276" y="1182529"/>
                  </a:lnTo>
                  <a:cubicBezTo>
                    <a:pt x="2737009" y="1089184"/>
                    <a:pt x="2834163" y="935831"/>
                    <a:pt x="2855119" y="764381"/>
                  </a:cubicBezTo>
                  <a:lnTo>
                    <a:pt x="2949417" y="7144"/>
                  </a:lnTo>
                  <a:lnTo>
                    <a:pt x="2957988" y="49054"/>
                  </a:lnTo>
                  <a:lnTo>
                    <a:pt x="3033236" y="1425416"/>
                  </a:lnTo>
                  <a:close/>
                </a:path>
              </a:pathLst>
            </a:custGeom>
            <a:solidFill>
              <a:srgbClr val="01012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7" name="Freeform: Shape 36">
              <a:extLst>
                <a:ext uri="{FF2B5EF4-FFF2-40B4-BE49-F238E27FC236}">
                  <a16:creationId xmlns:a16="http://schemas.microsoft.com/office/drawing/2014/main" id="{BA2E1592-62E7-425A-99C7-C34D6B7D9E2B}"/>
                </a:ext>
              </a:extLst>
            </p:cNvPr>
            <p:cNvSpPr/>
            <p:nvPr/>
          </p:nvSpPr>
          <p:spPr>
            <a:xfrm>
              <a:off x="22902589" y="11187004"/>
              <a:ext cx="1827666" cy="553838"/>
            </a:xfrm>
            <a:custGeom>
              <a:avLst/>
              <a:gdLst>
                <a:gd name="connsiteX0" fmla="*/ 1256824 w 1257300"/>
                <a:gd name="connsiteY0" fmla="*/ 193834 h 381000"/>
                <a:gd name="connsiteX1" fmla="*/ 631984 w 1257300"/>
                <a:gd name="connsiteY1" fmla="*/ 380524 h 381000"/>
                <a:gd name="connsiteX2" fmla="*/ 7145 w 1257300"/>
                <a:gd name="connsiteY2" fmla="*/ 193834 h 381000"/>
                <a:gd name="connsiteX3" fmla="*/ 631984 w 1257300"/>
                <a:gd name="connsiteY3" fmla="*/ 7144 h 381000"/>
                <a:gd name="connsiteX4" fmla="*/ 1256824 w 1257300"/>
                <a:gd name="connsiteY4" fmla="*/ 193834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381000">
                  <a:moveTo>
                    <a:pt x="1256824" y="193834"/>
                  </a:moveTo>
                  <a:cubicBezTo>
                    <a:pt x="1256824" y="296940"/>
                    <a:pt x="977074" y="380524"/>
                    <a:pt x="631984" y="380524"/>
                  </a:cubicBezTo>
                  <a:cubicBezTo>
                    <a:pt x="286895" y="380524"/>
                    <a:pt x="7145" y="296940"/>
                    <a:pt x="7145" y="193834"/>
                  </a:cubicBezTo>
                  <a:cubicBezTo>
                    <a:pt x="7145" y="90728"/>
                    <a:pt x="286895" y="7144"/>
                    <a:pt x="631984" y="7144"/>
                  </a:cubicBezTo>
                  <a:cubicBezTo>
                    <a:pt x="977074" y="7144"/>
                    <a:pt x="1256824" y="90727"/>
                    <a:pt x="1256824" y="193834"/>
                  </a:cubicBezTo>
                  <a:close/>
                </a:path>
              </a:pathLst>
            </a:custGeom>
            <a:solidFill>
              <a:srgbClr val="89402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8" name="Freeform: Shape 37">
              <a:extLst>
                <a:ext uri="{FF2B5EF4-FFF2-40B4-BE49-F238E27FC236}">
                  <a16:creationId xmlns:a16="http://schemas.microsoft.com/office/drawing/2014/main" id="{BC239BEB-7AF0-4A7C-9431-5F6B9BFF5001}"/>
                </a:ext>
              </a:extLst>
            </p:cNvPr>
            <p:cNvSpPr/>
            <p:nvPr/>
          </p:nvSpPr>
          <p:spPr>
            <a:xfrm>
              <a:off x="21660606" y="11516537"/>
              <a:ext cx="4319937" cy="1412287"/>
            </a:xfrm>
            <a:custGeom>
              <a:avLst/>
              <a:gdLst>
                <a:gd name="connsiteX0" fmla="*/ 2415063 w 2971800"/>
                <a:gd name="connsiteY0" fmla="*/ 411004 h 971550"/>
                <a:gd name="connsiteX1" fmla="*/ 1889284 w 2971800"/>
                <a:gd name="connsiteY1" fmla="*/ 691039 h 971550"/>
                <a:gd name="connsiteX2" fmla="*/ 1422559 w 2971800"/>
                <a:gd name="connsiteY2" fmla="*/ 726281 h 971550"/>
                <a:gd name="connsiteX3" fmla="*/ 1083469 w 2971800"/>
                <a:gd name="connsiteY3" fmla="*/ 691039 h 971550"/>
                <a:gd name="connsiteX4" fmla="*/ 557688 w 2971800"/>
                <a:gd name="connsiteY4" fmla="*/ 411004 h 971550"/>
                <a:gd name="connsiteX5" fmla="*/ 7144 w 2971800"/>
                <a:gd name="connsiteY5" fmla="*/ 7144 h 971550"/>
                <a:gd name="connsiteX6" fmla="*/ 1288256 w 2971800"/>
                <a:gd name="connsiteY6" fmla="*/ 971074 h 971550"/>
                <a:gd name="connsiteX7" fmla="*/ 1421606 w 2971800"/>
                <a:gd name="connsiteY7" fmla="*/ 971074 h 971550"/>
                <a:gd name="connsiteX8" fmla="*/ 1683544 w 2971800"/>
                <a:gd name="connsiteY8" fmla="*/ 971074 h 971550"/>
                <a:gd name="connsiteX9" fmla="*/ 2964656 w 2971800"/>
                <a:gd name="connsiteY9" fmla="*/ 7144 h 971550"/>
                <a:gd name="connsiteX10" fmla="*/ 2415063 w 2971800"/>
                <a:gd name="connsiteY10" fmla="*/ 411004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0" h="971550">
                  <a:moveTo>
                    <a:pt x="2415063" y="411004"/>
                  </a:moveTo>
                  <a:cubicBezTo>
                    <a:pt x="2204561" y="492919"/>
                    <a:pt x="2075973" y="644366"/>
                    <a:pt x="1889284" y="691039"/>
                  </a:cubicBezTo>
                  <a:cubicBezTo>
                    <a:pt x="1702594" y="737711"/>
                    <a:pt x="1422559" y="726281"/>
                    <a:pt x="1422559" y="726281"/>
                  </a:cubicBezTo>
                  <a:cubicBezTo>
                    <a:pt x="1422559" y="726281"/>
                    <a:pt x="1271111" y="737711"/>
                    <a:pt x="1083469" y="691039"/>
                  </a:cubicBezTo>
                  <a:cubicBezTo>
                    <a:pt x="896779" y="644366"/>
                    <a:pt x="768192" y="492919"/>
                    <a:pt x="557688" y="411004"/>
                  </a:cubicBezTo>
                  <a:cubicBezTo>
                    <a:pt x="347186" y="329089"/>
                    <a:pt x="7144" y="7144"/>
                    <a:pt x="7144" y="7144"/>
                  </a:cubicBezTo>
                  <a:cubicBezTo>
                    <a:pt x="142398" y="557689"/>
                    <a:pt x="666273" y="971074"/>
                    <a:pt x="1288256" y="971074"/>
                  </a:cubicBezTo>
                  <a:lnTo>
                    <a:pt x="1421606" y="971074"/>
                  </a:lnTo>
                  <a:lnTo>
                    <a:pt x="1683544" y="971074"/>
                  </a:lnTo>
                  <a:cubicBezTo>
                    <a:pt x="2305526" y="971074"/>
                    <a:pt x="2830354" y="557689"/>
                    <a:pt x="2964656" y="7144"/>
                  </a:cubicBezTo>
                  <a:cubicBezTo>
                    <a:pt x="2965609" y="7144"/>
                    <a:pt x="2625567" y="329089"/>
                    <a:pt x="2415063" y="411004"/>
                  </a:cubicBezTo>
                  <a:close/>
                </a:path>
              </a:pathLst>
            </a:custGeom>
            <a:solidFill>
              <a:srgbClr val="0F0F38"/>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9" name="Freeform: Shape 38">
              <a:extLst>
                <a:ext uri="{FF2B5EF4-FFF2-40B4-BE49-F238E27FC236}">
                  <a16:creationId xmlns:a16="http://schemas.microsoft.com/office/drawing/2014/main" id="{21C15BF6-EEED-47D2-BA27-0E51539EDE49}"/>
                </a:ext>
              </a:extLst>
            </p:cNvPr>
            <p:cNvSpPr/>
            <p:nvPr/>
          </p:nvSpPr>
          <p:spPr>
            <a:xfrm>
              <a:off x="22543823" y="8590733"/>
              <a:ext cx="623068" cy="249227"/>
            </a:xfrm>
            <a:custGeom>
              <a:avLst/>
              <a:gdLst>
                <a:gd name="connsiteX0" fmla="*/ 376821 w 428625"/>
                <a:gd name="connsiteY0" fmla="*/ 145363 h 171450"/>
                <a:gd name="connsiteX1" fmla="*/ 71069 w 428625"/>
                <a:gd name="connsiteY1" fmla="*/ 167271 h 171450"/>
                <a:gd name="connsiteX2" fmla="*/ 9156 w 428625"/>
                <a:gd name="connsiteY2" fmla="*/ 113930 h 171450"/>
                <a:gd name="connsiteX3" fmla="*/ 7250 w 428625"/>
                <a:gd name="connsiteY3" fmla="*/ 91071 h 171450"/>
                <a:gd name="connsiteX4" fmla="*/ 60591 w 428625"/>
                <a:gd name="connsiteY4" fmla="*/ 29158 h 171450"/>
                <a:gd name="connsiteX5" fmla="*/ 366344 w 428625"/>
                <a:gd name="connsiteY5" fmla="*/ 7251 h 171450"/>
                <a:gd name="connsiteX6" fmla="*/ 428256 w 428625"/>
                <a:gd name="connsiteY6" fmla="*/ 60590 h 171450"/>
                <a:gd name="connsiteX7" fmla="*/ 430161 w 428625"/>
                <a:gd name="connsiteY7" fmla="*/ 83451 h 171450"/>
                <a:gd name="connsiteX8" fmla="*/ 376821 w 428625"/>
                <a:gd name="connsiteY8" fmla="*/ 14536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171450">
                  <a:moveTo>
                    <a:pt x="376821" y="145363"/>
                  </a:moveTo>
                  <a:lnTo>
                    <a:pt x="71069" y="167271"/>
                  </a:lnTo>
                  <a:cubicBezTo>
                    <a:pt x="39636" y="169176"/>
                    <a:pt x="12013" y="145363"/>
                    <a:pt x="9156" y="113930"/>
                  </a:cubicBezTo>
                  <a:lnTo>
                    <a:pt x="7250" y="91071"/>
                  </a:lnTo>
                  <a:cubicBezTo>
                    <a:pt x="5346" y="59638"/>
                    <a:pt x="29158" y="32015"/>
                    <a:pt x="60591" y="29158"/>
                  </a:cubicBezTo>
                  <a:lnTo>
                    <a:pt x="366344" y="7251"/>
                  </a:lnTo>
                  <a:cubicBezTo>
                    <a:pt x="397775" y="5346"/>
                    <a:pt x="425398" y="29158"/>
                    <a:pt x="428256" y="60590"/>
                  </a:cubicBezTo>
                  <a:lnTo>
                    <a:pt x="430161" y="83451"/>
                  </a:lnTo>
                  <a:cubicBezTo>
                    <a:pt x="432066" y="114883"/>
                    <a:pt x="408254" y="142505"/>
                    <a:pt x="376821" y="145363"/>
                  </a:cubicBezTo>
                  <a:close/>
                </a:path>
              </a:pathLst>
            </a:custGeom>
            <a:solidFill>
              <a:srgbClr val="01012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40" name="Freeform: Shape 39">
              <a:extLst>
                <a:ext uri="{FF2B5EF4-FFF2-40B4-BE49-F238E27FC236}">
                  <a16:creationId xmlns:a16="http://schemas.microsoft.com/office/drawing/2014/main" id="{D89C1318-8F7C-44BA-BC71-77EFCC367790}"/>
                </a:ext>
              </a:extLst>
            </p:cNvPr>
            <p:cNvSpPr/>
            <p:nvPr/>
          </p:nvSpPr>
          <p:spPr>
            <a:xfrm>
              <a:off x="24426689" y="8590733"/>
              <a:ext cx="623068" cy="249227"/>
            </a:xfrm>
            <a:custGeom>
              <a:avLst/>
              <a:gdLst>
                <a:gd name="connsiteX0" fmla="*/ 60717 w 428625"/>
                <a:gd name="connsiteY0" fmla="*/ 145363 h 171450"/>
                <a:gd name="connsiteX1" fmla="*/ 366469 w 428625"/>
                <a:gd name="connsiteY1" fmla="*/ 167271 h 171450"/>
                <a:gd name="connsiteX2" fmla="*/ 428382 w 428625"/>
                <a:gd name="connsiteY2" fmla="*/ 113930 h 171450"/>
                <a:gd name="connsiteX3" fmla="*/ 430286 w 428625"/>
                <a:gd name="connsiteY3" fmla="*/ 91071 h 171450"/>
                <a:gd name="connsiteX4" fmla="*/ 376947 w 428625"/>
                <a:gd name="connsiteY4" fmla="*/ 29158 h 171450"/>
                <a:gd name="connsiteX5" fmla="*/ 71194 w 428625"/>
                <a:gd name="connsiteY5" fmla="*/ 7251 h 171450"/>
                <a:gd name="connsiteX6" fmla="*/ 9282 w 428625"/>
                <a:gd name="connsiteY6" fmla="*/ 60590 h 171450"/>
                <a:gd name="connsiteX7" fmla="*/ 7376 w 428625"/>
                <a:gd name="connsiteY7" fmla="*/ 83451 h 171450"/>
                <a:gd name="connsiteX8" fmla="*/ 60717 w 428625"/>
                <a:gd name="connsiteY8" fmla="*/ 14536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171450">
                  <a:moveTo>
                    <a:pt x="60717" y="145363"/>
                  </a:moveTo>
                  <a:lnTo>
                    <a:pt x="366469" y="167271"/>
                  </a:lnTo>
                  <a:cubicBezTo>
                    <a:pt x="397901" y="169176"/>
                    <a:pt x="425524" y="145363"/>
                    <a:pt x="428382" y="113930"/>
                  </a:cubicBezTo>
                  <a:lnTo>
                    <a:pt x="430286" y="91071"/>
                  </a:lnTo>
                  <a:cubicBezTo>
                    <a:pt x="432192" y="59638"/>
                    <a:pt x="408380" y="32015"/>
                    <a:pt x="376947" y="29158"/>
                  </a:cubicBezTo>
                  <a:lnTo>
                    <a:pt x="71194" y="7251"/>
                  </a:lnTo>
                  <a:cubicBezTo>
                    <a:pt x="39761" y="5346"/>
                    <a:pt x="12139" y="29158"/>
                    <a:pt x="9282" y="60590"/>
                  </a:cubicBezTo>
                  <a:lnTo>
                    <a:pt x="7376" y="83451"/>
                  </a:lnTo>
                  <a:cubicBezTo>
                    <a:pt x="4519" y="114883"/>
                    <a:pt x="28332" y="142505"/>
                    <a:pt x="60717" y="145363"/>
                  </a:cubicBezTo>
                  <a:close/>
                </a:path>
              </a:pathLst>
            </a:custGeom>
            <a:solidFill>
              <a:srgbClr val="010121"/>
            </a:solidFill>
            <a:ln w="9525" cap="flat">
              <a:noFill/>
              <a:prstDash val="solid"/>
              <a:miter/>
            </a:ln>
          </p:spPr>
          <p:txBody>
            <a:bodyPr rtlCol="0" anchor="ctr"/>
            <a:lstStyle/>
            <a:p>
              <a:pPr defTabSz="228554"/>
              <a:endParaRPr lang="en-US" sz="900">
                <a:solidFill>
                  <a:srgbClr val="FFFFFF"/>
                </a:solidFill>
                <a:latin typeface="Calibri"/>
              </a:endParaRPr>
            </a:p>
          </p:txBody>
        </p:sp>
      </p:grpSp>
      <p:grpSp>
        <p:nvGrpSpPr>
          <p:cNvPr id="58" name="Group 57">
            <a:extLst>
              <a:ext uri="{FF2B5EF4-FFF2-40B4-BE49-F238E27FC236}">
                <a16:creationId xmlns:a16="http://schemas.microsoft.com/office/drawing/2014/main" id="{C3BBD3E0-A877-4EC0-A3A6-BC3CA4865597}"/>
              </a:ext>
            </a:extLst>
          </p:cNvPr>
          <p:cNvGrpSpPr/>
          <p:nvPr/>
        </p:nvGrpSpPr>
        <p:grpSpPr>
          <a:xfrm>
            <a:off x="8628452" y="4120129"/>
            <a:ext cx="1581608" cy="2909422"/>
            <a:chOff x="17259151" y="8240438"/>
            <a:chExt cx="3163628" cy="5819602"/>
          </a:xfrm>
        </p:grpSpPr>
        <p:sp>
          <p:nvSpPr>
            <p:cNvPr id="41" name="Freeform: Shape 40">
              <a:extLst>
                <a:ext uri="{FF2B5EF4-FFF2-40B4-BE49-F238E27FC236}">
                  <a16:creationId xmlns:a16="http://schemas.microsoft.com/office/drawing/2014/main" id="{31673F1A-6F06-42A2-93DD-78343402D56D}"/>
                </a:ext>
              </a:extLst>
            </p:cNvPr>
            <p:cNvSpPr/>
            <p:nvPr/>
          </p:nvSpPr>
          <p:spPr>
            <a:xfrm>
              <a:off x="17949891" y="11387771"/>
              <a:ext cx="2409196" cy="2672269"/>
            </a:xfrm>
            <a:custGeom>
              <a:avLst/>
              <a:gdLst>
                <a:gd name="connsiteX0" fmla="*/ 1289209 w 1657350"/>
                <a:gd name="connsiteY0" fmla="*/ 7144 h 1838325"/>
                <a:gd name="connsiteX1" fmla="*/ 1657826 w 1657350"/>
                <a:gd name="connsiteY1" fmla="*/ 1838801 h 1838325"/>
                <a:gd name="connsiteX2" fmla="*/ 287179 w 1657350"/>
                <a:gd name="connsiteY2" fmla="*/ 1838801 h 1838325"/>
                <a:gd name="connsiteX3" fmla="*/ 7144 w 1657350"/>
                <a:gd name="connsiteY3" fmla="*/ 171926 h 1838325"/>
              </a:gdLst>
              <a:ahLst/>
              <a:cxnLst>
                <a:cxn ang="0">
                  <a:pos x="connsiteX0" y="connsiteY0"/>
                </a:cxn>
                <a:cxn ang="0">
                  <a:pos x="connsiteX1" y="connsiteY1"/>
                </a:cxn>
                <a:cxn ang="0">
                  <a:pos x="connsiteX2" y="connsiteY2"/>
                </a:cxn>
                <a:cxn ang="0">
                  <a:pos x="connsiteX3" y="connsiteY3"/>
                </a:cxn>
              </a:cxnLst>
              <a:rect l="l" t="t" r="r" b="b"/>
              <a:pathLst>
                <a:path w="1657350" h="1838325">
                  <a:moveTo>
                    <a:pt x="1289209" y="7144"/>
                  </a:moveTo>
                  <a:cubicBezTo>
                    <a:pt x="1289209" y="7144"/>
                    <a:pt x="1212056" y="1317784"/>
                    <a:pt x="1657826" y="1838801"/>
                  </a:cubicBezTo>
                  <a:lnTo>
                    <a:pt x="287179" y="1838801"/>
                  </a:lnTo>
                  <a:lnTo>
                    <a:pt x="7144" y="171926"/>
                  </a:lnTo>
                </a:path>
              </a:pathLst>
            </a:custGeom>
            <a:solidFill>
              <a:srgbClr val="8D5336"/>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42" name="Freeform: Shape 41">
              <a:extLst>
                <a:ext uri="{FF2B5EF4-FFF2-40B4-BE49-F238E27FC236}">
                  <a16:creationId xmlns:a16="http://schemas.microsoft.com/office/drawing/2014/main" id="{E009021B-7DD3-4C23-A89E-57C236AC1B3A}"/>
                </a:ext>
              </a:extLst>
            </p:cNvPr>
            <p:cNvSpPr/>
            <p:nvPr/>
          </p:nvSpPr>
          <p:spPr>
            <a:xfrm>
              <a:off x="17398762" y="9714444"/>
              <a:ext cx="2603039" cy="2533809"/>
            </a:xfrm>
            <a:custGeom>
              <a:avLst/>
              <a:gdLst>
                <a:gd name="connsiteX0" fmla="*/ 7186 w 1790700"/>
                <a:gd name="connsiteY0" fmla="*/ 281017 h 1743075"/>
                <a:gd name="connsiteX1" fmla="*/ 57669 w 1790700"/>
                <a:gd name="connsiteY1" fmla="*/ 577245 h 1743075"/>
                <a:gd name="connsiteX2" fmla="*/ 563446 w 1790700"/>
                <a:gd name="connsiteY2" fmla="*/ 1537365 h 1743075"/>
                <a:gd name="connsiteX3" fmla="*/ 1399741 w 1790700"/>
                <a:gd name="connsiteY3" fmla="*/ 1598325 h 1743075"/>
                <a:gd name="connsiteX4" fmla="*/ 1788361 w 1790700"/>
                <a:gd name="connsiteY4" fmla="*/ 678210 h 1743075"/>
                <a:gd name="connsiteX5" fmla="*/ 7186 w 1790700"/>
                <a:gd name="connsiteY5" fmla="*/ 281017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0700" h="1743075">
                  <a:moveTo>
                    <a:pt x="7186" y="281017"/>
                  </a:moveTo>
                  <a:cubicBezTo>
                    <a:pt x="6233" y="359122"/>
                    <a:pt x="21473" y="457230"/>
                    <a:pt x="57669" y="577245"/>
                  </a:cubicBezTo>
                  <a:cubicBezTo>
                    <a:pt x="203400" y="1063972"/>
                    <a:pt x="381519" y="1364010"/>
                    <a:pt x="563446" y="1537365"/>
                  </a:cubicBezTo>
                  <a:cubicBezTo>
                    <a:pt x="881581" y="1840260"/>
                    <a:pt x="1210194" y="1753582"/>
                    <a:pt x="1399741" y="1598325"/>
                  </a:cubicBezTo>
                  <a:cubicBezTo>
                    <a:pt x="1696921" y="1353532"/>
                    <a:pt x="1788361" y="678210"/>
                    <a:pt x="1788361" y="678210"/>
                  </a:cubicBezTo>
                  <a:cubicBezTo>
                    <a:pt x="1788361" y="678210"/>
                    <a:pt x="20521" y="-515273"/>
                    <a:pt x="7186" y="281017"/>
                  </a:cubicBezTo>
                  <a:close/>
                </a:path>
              </a:pathLst>
            </a:custGeom>
            <a:solidFill>
              <a:srgbClr val="8D5336"/>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43" name="Freeform: Shape 42">
              <a:extLst>
                <a:ext uri="{FF2B5EF4-FFF2-40B4-BE49-F238E27FC236}">
                  <a16:creationId xmlns:a16="http://schemas.microsoft.com/office/drawing/2014/main" id="{9525E020-AC08-48E7-AC32-7048AA311C5C}"/>
                </a:ext>
              </a:extLst>
            </p:cNvPr>
            <p:cNvSpPr/>
            <p:nvPr/>
          </p:nvSpPr>
          <p:spPr>
            <a:xfrm>
              <a:off x="17398762" y="10112558"/>
              <a:ext cx="2021509" cy="1841512"/>
            </a:xfrm>
            <a:custGeom>
              <a:avLst/>
              <a:gdLst>
                <a:gd name="connsiteX0" fmla="*/ 7186 w 1390650"/>
                <a:gd name="connsiteY0" fmla="*/ 7144 h 1266825"/>
                <a:gd name="connsiteX1" fmla="*/ 57669 w 1390650"/>
                <a:gd name="connsiteY1" fmla="*/ 303371 h 1266825"/>
                <a:gd name="connsiteX2" fmla="*/ 563446 w 1390650"/>
                <a:gd name="connsiteY2" fmla="*/ 1263491 h 1266825"/>
                <a:gd name="connsiteX3" fmla="*/ 1389263 w 1390650"/>
                <a:gd name="connsiteY3" fmla="*/ 381476 h 1266825"/>
                <a:gd name="connsiteX4" fmla="*/ 7186 w 1390650"/>
                <a:gd name="connsiteY4" fmla="*/ 7144 h 1266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650" h="1266825">
                  <a:moveTo>
                    <a:pt x="7186" y="7144"/>
                  </a:moveTo>
                  <a:cubicBezTo>
                    <a:pt x="6233" y="85249"/>
                    <a:pt x="21473" y="183356"/>
                    <a:pt x="57669" y="303371"/>
                  </a:cubicBezTo>
                  <a:cubicBezTo>
                    <a:pt x="203400" y="790099"/>
                    <a:pt x="381519" y="1090136"/>
                    <a:pt x="563446" y="1263491"/>
                  </a:cubicBezTo>
                  <a:cubicBezTo>
                    <a:pt x="588211" y="491014"/>
                    <a:pt x="1389263" y="381476"/>
                    <a:pt x="1389263" y="381476"/>
                  </a:cubicBezTo>
                  <a:lnTo>
                    <a:pt x="7186" y="7144"/>
                  </a:lnTo>
                  <a:close/>
                </a:path>
              </a:pathLst>
            </a:custGeom>
            <a:solidFill>
              <a:srgbClr val="773D2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44" name="Freeform: Shape 43">
              <a:extLst>
                <a:ext uri="{FF2B5EF4-FFF2-40B4-BE49-F238E27FC236}">
                  <a16:creationId xmlns:a16="http://schemas.microsoft.com/office/drawing/2014/main" id="{64AB6257-6BE5-4F8E-82FD-27FF3F60C1D1}"/>
                </a:ext>
              </a:extLst>
            </p:cNvPr>
            <p:cNvSpPr/>
            <p:nvPr/>
          </p:nvSpPr>
          <p:spPr>
            <a:xfrm>
              <a:off x="17259151" y="8516120"/>
              <a:ext cx="2990726" cy="2201506"/>
            </a:xfrm>
            <a:custGeom>
              <a:avLst/>
              <a:gdLst>
                <a:gd name="connsiteX0" fmla="*/ 56555 w 2057400"/>
                <a:gd name="connsiteY0" fmla="*/ 1293971 h 1514475"/>
                <a:gd name="connsiteX1" fmla="*/ 186096 w 2057400"/>
                <a:gd name="connsiteY1" fmla="*/ 1407319 h 1514475"/>
                <a:gd name="connsiteX2" fmla="*/ 1171933 w 2057400"/>
                <a:gd name="connsiteY2" fmla="*/ 1462564 h 1514475"/>
                <a:gd name="connsiteX3" fmla="*/ 1560552 w 2057400"/>
                <a:gd name="connsiteY3" fmla="*/ 1484471 h 1514475"/>
                <a:gd name="connsiteX4" fmla="*/ 2055852 w 2057400"/>
                <a:gd name="connsiteY4" fmla="*/ 1512094 h 1514475"/>
                <a:gd name="connsiteX5" fmla="*/ 2058710 w 2057400"/>
                <a:gd name="connsiteY5" fmla="*/ 1512094 h 1514475"/>
                <a:gd name="connsiteX6" fmla="*/ 2058710 w 2057400"/>
                <a:gd name="connsiteY6" fmla="*/ 7144 h 1514475"/>
                <a:gd name="connsiteX7" fmla="*/ 2055852 w 2057400"/>
                <a:gd name="connsiteY7" fmla="*/ 7144 h 1514475"/>
                <a:gd name="connsiteX8" fmla="*/ 185142 w 2057400"/>
                <a:gd name="connsiteY8" fmla="*/ 110966 h 1514475"/>
                <a:gd name="connsiteX9" fmla="*/ 55602 w 2057400"/>
                <a:gd name="connsiteY9" fmla="*/ 224314 h 1514475"/>
                <a:gd name="connsiteX10" fmla="*/ 56555 w 2057400"/>
                <a:gd name="connsiteY10" fmla="*/ 1293971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1514475">
                  <a:moveTo>
                    <a:pt x="56555" y="1293971"/>
                  </a:moveTo>
                  <a:cubicBezTo>
                    <a:pt x="67985" y="1356836"/>
                    <a:pt x="121325" y="1403509"/>
                    <a:pt x="186096" y="1407319"/>
                  </a:cubicBezTo>
                  <a:lnTo>
                    <a:pt x="1171933" y="1462564"/>
                  </a:lnTo>
                  <a:lnTo>
                    <a:pt x="1560552" y="1484471"/>
                  </a:lnTo>
                  <a:lnTo>
                    <a:pt x="2055852" y="1512094"/>
                  </a:lnTo>
                  <a:cubicBezTo>
                    <a:pt x="2056805" y="1512094"/>
                    <a:pt x="2057758" y="1512094"/>
                    <a:pt x="2058710" y="1512094"/>
                  </a:cubicBezTo>
                  <a:lnTo>
                    <a:pt x="2058710" y="7144"/>
                  </a:lnTo>
                  <a:cubicBezTo>
                    <a:pt x="2057758" y="7144"/>
                    <a:pt x="2056805" y="7144"/>
                    <a:pt x="2055852" y="7144"/>
                  </a:cubicBezTo>
                  <a:lnTo>
                    <a:pt x="185142" y="110966"/>
                  </a:lnTo>
                  <a:cubicBezTo>
                    <a:pt x="121325" y="114776"/>
                    <a:pt x="67033" y="161449"/>
                    <a:pt x="55602" y="224314"/>
                  </a:cubicBezTo>
                  <a:cubicBezTo>
                    <a:pt x="-9167" y="580549"/>
                    <a:pt x="-9167" y="936784"/>
                    <a:pt x="56555" y="1293971"/>
                  </a:cubicBezTo>
                  <a:close/>
                </a:path>
              </a:pathLst>
            </a:custGeom>
            <a:solidFill>
              <a:srgbClr val="389FFC"/>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45" name="Freeform: Shape 44">
              <a:extLst>
                <a:ext uri="{FF2B5EF4-FFF2-40B4-BE49-F238E27FC236}">
                  <a16:creationId xmlns:a16="http://schemas.microsoft.com/office/drawing/2014/main" id="{C8DC7A67-B86B-46C3-A19D-5A64D6DD5CC8}"/>
                </a:ext>
              </a:extLst>
            </p:cNvPr>
            <p:cNvSpPr/>
            <p:nvPr/>
          </p:nvSpPr>
          <p:spPr>
            <a:xfrm>
              <a:off x="20076630" y="8514735"/>
              <a:ext cx="346149" cy="2201506"/>
            </a:xfrm>
            <a:custGeom>
              <a:avLst/>
              <a:gdLst>
                <a:gd name="connsiteX0" fmla="*/ 235744 w 238125"/>
                <a:gd name="connsiteY0" fmla="*/ 759619 h 1514475"/>
                <a:gd name="connsiteX1" fmla="*/ 121444 w 238125"/>
                <a:gd name="connsiteY1" fmla="*/ 1512094 h 1514475"/>
                <a:gd name="connsiteX2" fmla="*/ 7144 w 238125"/>
                <a:gd name="connsiteY2" fmla="*/ 759619 h 1514475"/>
                <a:gd name="connsiteX3" fmla="*/ 121444 w 238125"/>
                <a:gd name="connsiteY3" fmla="*/ 7144 h 1514475"/>
                <a:gd name="connsiteX4" fmla="*/ 235744 w 238125"/>
                <a:gd name="connsiteY4" fmla="*/ 759619 h 151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514475">
                  <a:moveTo>
                    <a:pt x="235744" y="759619"/>
                  </a:moveTo>
                  <a:cubicBezTo>
                    <a:pt x="235744" y="1175199"/>
                    <a:pt x="184570" y="1512094"/>
                    <a:pt x="121444" y="1512094"/>
                  </a:cubicBezTo>
                  <a:cubicBezTo>
                    <a:pt x="58317" y="1512094"/>
                    <a:pt x="7144" y="1175199"/>
                    <a:pt x="7144" y="759619"/>
                  </a:cubicBezTo>
                  <a:cubicBezTo>
                    <a:pt x="7144" y="344038"/>
                    <a:pt x="58317" y="7144"/>
                    <a:pt x="121444" y="7144"/>
                  </a:cubicBezTo>
                  <a:cubicBezTo>
                    <a:pt x="184570" y="7144"/>
                    <a:pt x="235744" y="344038"/>
                    <a:pt x="235744" y="759619"/>
                  </a:cubicBezTo>
                  <a:close/>
                </a:path>
              </a:pathLst>
            </a:custGeom>
            <a:solidFill>
              <a:srgbClr val="0278C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46" name="Freeform: Shape 45">
              <a:extLst>
                <a:ext uri="{FF2B5EF4-FFF2-40B4-BE49-F238E27FC236}">
                  <a16:creationId xmlns:a16="http://schemas.microsoft.com/office/drawing/2014/main" id="{15B3B037-4C34-47AD-8CA9-C3FE8A464618}"/>
                </a:ext>
              </a:extLst>
            </p:cNvPr>
            <p:cNvSpPr/>
            <p:nvPr/>
          </p:nvSpPr>
          <p:spPr>
            <a:xfrm>
              <a:off x="17344823" y="8595042"/>
              <a:ext cx="2450733" cy="553838"/>
            </a:xfrm>
            <a:custGeom>
              <a:avLst/>
              <a:gdLst>
                <a:gd name="connsiteX0" fmla="*/ 7144 w 1685925"/>
                <a:gd name="connsiteY0" fmla="*/ 256699 h 381000"/>
                <a:gd name="connsiteX1" fmla="*/ 41435 w 1685925"/>
                <a:gd name="connsiteY1" fmla="*/ 324326 h 381000"/>
                <a:gd name="connsiteX2" fmla="*/ 407194 w 1685925"/>
                <a:gd name="connsiteY2" fmla="*/ 289084 h 381000"/>
                <a:gd name="connsiteX3" fmla="*/ 434816 w 1685925"/>
                <a:gd name="connsiteY3" fmla="*/ 324326 h 381000"/>
                <a:gd name="connsiteX4" fmla="*/ 768192 w 1685925"/>
                <a:gd name="connsiteY4" fmla="*/ 318611 h 381000"/>
                <a:gd name="connsiteX5" fmla="*/ 774860 w 1685925"/>
                <a:gd name="connsiteY5" fmla="*/ 324326 h 381000"/>
                <a:gd name="connsiteX6" fmla="*/ 1108235 w 1685925"/>
                <a:gd name="connsiteY6" fmla="*/ 318611 h 381000"/>
                <a:gd name="connsiteX7" fmla="*/ 1114902 w 1685925"/>
                <a:gd name="connsiteY7" fmla="*/ 324326 h 381000"/>
                <a:gd name="connsiteX8" fmla="*/ 1503522 w 1685925"/>
                <a:gd name="connsiteY8" fmla="*/ 261461 h 381000"/>
                <a:gd name="connsiteX9" fmla="*/ 1663542 w 1685925"/>
                <a:gd name="connsiteY9" fmla="*/ 39529 h 381000"/>
                <a:gd name="connsiteX10" fmla="*/ 1680687 w 1685925"/>
                <a:gd name="connsiteY10" fmla="*/ 7144 h 381000"/>
                <a:gd name="connsiteX11" fmla="*/ 1535906 w 1685925"/>
                <a:gd name="connsiteY11" fmla="*/ 207169 h 381000"/>
                <a:gd name="connsiteX12" fmla="*/ 1147287 w 1685925"/>
                <a:gd name="connsiteY12" fmla="*/ 270034 h 381000"/>
                <a:gd name="connsiteX13" fmla="*/ 1140619 w 1685925"/>
                <a:gd name="connsiteY13" fmla="*/ 264319 h 381000"/>
                <a:gd name="connsiteX14" fmla="*/ 807244 w 1685925"/>
                <a:gd name="connsiteY14" fmla="*/ 270034 h 381000"/>
                <a:gd name="connsiteX15" fmla="*/ 800577 w 1685925"/>
                <a:gd name="connsiteY15" fmla="*/ 264319 h 381000"/>
                <a:gd name="connsiteX16" fmla="*/ 467202 w 1685925"/>
                <a:gd name="connsiteY16" fmla="*/ 270034 h 381000"/>
                <a:gd name="connsiteX17" fmla="*/ 439579 w 1685925"/>
                <a:gd name="connsiteY17" fmla="*/ 234791 h 381000"/>
                <a:gd name="connsiteX18" fmla="*/ 73819 w 1685925"/>
                <a:gd name="connsiteY18" fmla="*/ 270034 h 381000"/>
                <a:gd name="connsiteX19" fmla="*/ 39529 w 1685925"/>
                <a:gd name="connsiteY19" fmla="*/ 202406 h 381000"/>
                <a:gd name="connsiteX20" fmla="*/ 42387 w 1685925"/>
                <a:gd name="connsiteY20" fmla="*/ 180499 h 381000"/>
                <a:gd name="connsiteX21" fmla="*/ 22385 w 1685925"/>
                <a:gd name="connsiteY21" fmla="*/ 208121 h 381000"/>
                <a:gd name="connsiteX22" fmla="*/ 7144 w 1685925"/>
                <a:gd name="connsiteY22" fmla="*/ 25669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5925" h="381000">
                  <a:moveTo>
                    <a:pt x="7144" y="256699"/>
                  </a:moveTo>
                  <a:cubicBezTo>
                    <a:pt x="7144" y="282416"/>
                    <a:pt x="19527" y="308134"/>
                    <a:pt x="41435" y="324326"/>
                  </a:cubicBezTo>
                  <a:cubicBezTo>
                    <a:pt x="155735" y="406241"/>
                    <a:pt x="312897" y="389096"/>
                    <a:pt x="407194" y="289084"/>
                  </a:cubicBezTo>
                  <a:cubicBezTo>
                    <a:pt x="412910" y="302419"/>
                    <a:pt x="422435" y="314801"/>
                    <a:pt x="434816" y="324326"/>
                  </a:cubicBezTo>
                  <a:cubicBezTo>
                    <a:pt x="536735" y="397669"/>
                    <a:pt x="672942" y="391954"/>
                    <a:pt x="768192" y="318611"/>
                  </a:cubicBezTo>
                  <a:cubicBezTo>
                    <a:pt x="770097" y="320516"/>
                    <a:pt x="772954" y="322421"/>
                    <a:pt x="774860" y="324326"/>
                  </a:cubicBezTo>
                  <a:cubicBezTo>
                    <a:pt x="876777" y="397669"/>
                    <a:pt x="1012985" y="391954"/>
                    <a:pt x="1108235" y="318611"/>
                  </a:cubicBezTo>
                  <a:cubicBezTo>
                    <a:pt x="1110139" y="320516"/>
                    <a:pt x="1112997" y="322421"/>
                    <a:pt x="1114902" y="324326"/>
                  </a:cubicBezTo>
                  <a:cubicBezTo>
                    <a:pt x="1239679" y="413861"/>
                    <a:pt x="1413987" y="385286"/>
                    <a:pt x="1503522" y="261461"/>
                  </a:cubicBezTo>
                  <a:lnTo>
                    <a:pt x="1663542" y="39529"/>
                  </a:lnTo>
                  <a:cubicBezTo>
                    <a:pt x="1671162" y="29051"/>
                    <a:pt x="1676877" y="18574"/>
                    <a:pt x="1680687" y="7144"/>
                  </a:cubicBezTo>
                  <a:lnTo>
                    <a:pt x="1535906" y="207169"/>
                  </a:lnTo>
                  <a:cubicBezTo>
                    <a:pt x="1446372" y="331946"/>
                    <a:pt x="1271112" y="359569"/>
                    <a:pt x="1147287" y="270034"/>
                  </a:cubicBezTo>
                  <a:cubicBezTo>
                    <a:pt x="1144429" y="268129"/>
                    <a:pt x="1142525" y="266224"/>
                    <a:pt x="1140619" y="264319"/>
                  </a:cubicBezTo>
                  <a:cubicBezTo>
                    <a:pt x="1045369" y="337661"/>
                    <a:pt x="909162" y="343376"/>
                    <a:pt x="807244" y="270034"/>
                  </a:cubicBezTo>
                  <a:cubicBezTo>
                    <a:pt x="804387" y="268129"/>
                    <a:pt x="802481" y="266224"/>
                    <a:pt x="800577" y="264319"/>
                  </a:cubicBezTo>
                  <a:cubicBezTo>
                    <a:pt x="705327" y="337661"/>
                    <a:pt x="569119" y="343376"/>
                    <a:pt x="467202" y="270034"/>
                  </a:cubicBezTo>
                  <a:cubicBezTo>
                    <a:pt x="454819" y="260509"/>
                    <a:pt x="445294" y="249079"/>
                    <a:pt x="439579" y="234791"/>
                  </a:cubicBezTo>
                  <a:cubicBezTo>
                    <a:pt x="345281" y="334804"/>
                    <a:pt x="188119" y="351949"/>
                    <a:pt x="73819" y="270034"/>
                  </a:cubicBezTo>
                  <a:cubicBezTo>
                    <a:pt x="51912" y="253841"/>
                    <a:pt x="39529" y="228124"/>
                    <a:pt x="39529" y="202406"/>
                  </a:cubicBezTo>
                  <a:cubicBezTo>
                    <a:pt x="39529" y="194786"/>
                    <a:pt x="40481" y="188119"/>
                    <a:pt x="42387" y="180499"/>
                  </a:cubicBezTo>
                  <a:lnTo>
                    <a:pt x="22385" y="208121"/>
                  </a:lnTo>
                  <a:cubicBezTo>
                    <a:pt x="11906" y="223361"/>
                    <a:pt x="7144" y="239554"/>
                    <a:pt x="7144" y="256699"/>
                  </a:cubicBezTo>
                  <a:close/>
                </a:path>
              </a:pathLst>
            </a:custGeom>
            <a:solidFill>
              <a:srgbClr val="0278C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47" name="Freeform: Shape 46">
              <a:extLst>
                <a:ext uri="{FF2B5EF4-FFF2-40B4-BE49-F238E27FC236}">
                  <a16:creationId xmlns:a16="http://schemas.microsoft.com/office/drawing/2014/main" id="{DAA4FA51-BB4D-4412-9BE9-14414222FA93}"/>
                </a:ext>
              </a:extLst>
            </p:cNvPr>
            <p:cNvSpPr/>
            <p:nvPr/>
          </p:nvSpPr>
          <p:spPr>
            <a:xfrm>
              <a:off x="17391900" y="8240438"/>
              <a:ext cx="2464579" cy="830757"/>
            </a:xfrm>
            <a:custGeom>
              <a:avLst/>
              <a:gdLst>
                <a:gd name="connsiteX0" fmla="*/ 7144 w 1695450"/>
                <a:gd name="connsiteY0" fmla="*/ 446348 h 571500"/>
                <a:gd name="connsiteX1" fmla="*/ 41434 w 1695450"/>
                <a:gd name="connsiteY1" fmla="*/ 513975 h 571500"/>
                <a:gd name="connsiteX2" fmla="*/ 407194 w 1695450"/>
                <a:gd name="connsiteY2" fmla="*/ 478733 h 571500"/>
                <a:gd name="connsiteX3" fmla="*/ 434816 w 1695450"/>
                <a:gd name="connsiteY3" fmla="*/ 513975 h 571500"/>
                <a:gd name="connsiteX4" fmla="*/ 768192 w 1695450"/>
                <a:gd name="connsiteY4" fmla="*/ 508260 h 571500"/>
                <a:gd name="connsiteX5" fmla="*/ 774859 w 1695450"/>
                <a:gd name="connsiteY5" fmla="*/ 513975 h 571500"/>
                <a:gd name="connsiteX6" fmla="*/ 1108234 w 1695450"/>
                <a:gd name="connsiteY6" fmla="*/ 508260 h 571500"/>
                <a:gd name="connsiteX7" fmla="*/ 1114902 w 1695450"/>
                <a:gd name="connsiteY7" fmla="*/ 513975 h 571500"/>
                <a:gd name="connsiteX8" fmla="*/ 1503521 w 1695450"/>
                <a:gd name="connsiteY8" fmla="*/ 451110 h 571500"/>
                <a:gd name="connsiteX9" fmla="*/ 1648302 w 1695450"/>
                <a:gd name="connsiteY9" fmla="*/ 251085 h 571500"/>
                <a:gd name="connsiteX10" fmla="*/ 1664494 w 1695450"/>
                <a:gd name="connsiteY10" fmla="*/ 229178 h 571500"/>
                <a:gd name="connsiteX11" fmla="*/ 1688306 w 1695450"/>
                <a:gd name="connsiteY11" fmla="*/ 154883 h 571500"/>
                <a:gd name="connsiteX12" fmla="*/ 1635919 w 1695450"/>
                <a:gd name="connsiteY12" fmla="*/ 51060 h 571500"/>
                <a:gd name="connsiteX13" fmla="*/ 1326356 w 1695450"/>
                <a:gd name="connsiteY13" fmla="*/ 83445 h 571500"/>
                <a:gd name="connsiteX14" fmla="*/ 1295877 w 1695450"/>
                <a:gd name="connsiteY14" fmla="*/ 51060 h 571500"/>
                <a:gd name="connsiteX15" fmla="*/ 986314 w 1695450"/>
                <a:gd name="connsiteY15" fmla="*/ 83445 h 571500"/>
                <a:gd name="connsiteX16" fmla="*/ 955834 w 1695450"/>
                <a:gd name="connsiteY16" fmla="*/ 51060 h 571500"/>
                <a:gd name="connsiteX17" fmla="*/ 629127 w 1695450"/>
                <a:gd name="connsiteY17" fmla="*/ 104400 h 571500"/>
                <a:gd name="connsiteX18" fmla="*/ 611981 w 1695450"/>
                <a:gd name="connsiteY18" fmla="*/ 128213 h 571500"/>
                <a:gd name="connsiteX19" fmla="*/ 594837 w 1695450"/>
                <a:gd name="connsiteY19" fmla="*/ 85350 h 571500"/>
                <a:gd name="connsiteX20" fmla="*/ 562452 w 1695450"/>
                <a:gd name="connsiteY20" fmla="*/ 51060 h 571500"/>
                <a:gd name="connsiteX21" fmla="*/ 235744 w 1695450"/>
                <a:gd name="connsiteY21" fmla="*/ 104400 h 571500"/>
                <a:gd name="connsiteX22" fmla="*/ 23337 w 1695450"/>
                <a:gd name="connsiteY22" fmla="*/ 399675 h 571500"/>
                <a:gd name="connsiteX23" fmla="*/ 10954 w 1695450"/>
                <a:gd name="connsiteY23" fmla="*/ 426345 h 571500"/>
                <a:gd name="connsiteX24" fmla="*/ 7144 w 1695450"/>
                <a:gd name="connsiteY24" fmla="*/ 446348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5450" h="571500">
                  <a:moveTo>
                    <a:pt x="7144" y="446348"/>
                  </a:moveTo>
                  <a:cubicBezTo>
                    <a:pt x="7144" y="472065"/>
                    <a:pt x="19527" y="497783"/>
                    <a:pt x="41434" y="513975"/>
                  </a:cubicBezTo>
                  <a:cubicBezTo>
                    <a:pt x="155734" y="595890"/>
                    <a:pt x="312896" y="578745"/>
                    <a:pt x="407194" y="478733"/>
                  </a:cubicBezTo>
                  <a:cubicBezTo>
                    <a:pt x="412909" y="492068"/>
                    <a:pt x="422434" y="504450"/>
                    <a:pt x="434816" y="513975"/>
                  </a:cubicBezTo>
                  <a:cubicBezTo>
                    <a:pt x="536734" y="587318"/>
                    <a:pt x="672942" y="581603"/>
                    <a:pt x="768192" y="508260"/>
                  </a:cubicBezTo>
                  <a:cubicBezTo>
                    <a:pt x="770096" y="510165"/>
                    <a:pt x="772954" y="512070"/>
                    <a:pt x="774859" y="513975"/>
                  </a:cubicBezTo>
                  <a:cubicBezTo>
                    <a:pt x="876777" y="587318"/>
                    <a:pt x="1012984" y="581603"/>
                    <a:pt x="1108234" y="508260"/>
                  </a:cubicBezTo>
                  <a:cubicBezTo>
                    <a:pt x="1110139" y="510165"/>
                    <a:pt x="1112996" y="512070"/>
                    <a:pt x="1114902" y="513975"/>
                  </a:cubicBezTo>
                  <a:cubicBezTo>
                    <a:pt x="1239679" y="603510"/>
                    <a:pt x="1413987" y="574935"/>
                    <a:pt x="1503521" y="451110"/>
                  </a:cubicBezTo>
                  <a:lnTo>
                    <a:pt x="1648302" y="251085"/>
                  </a:lnTo>
                  <a:lnTo>
                    <a:pt x="1664494" y="229178"/>
                  </a:lnTo>
                  <a:cubicBezTo>
                    <a:pt x="1680687" y="206318"/>
                    <a:pt x="1688306" y="180600"/>
                    <a:pt x="1688306" y="154883"/>
                  </a:cubicBezTo>
                  <a:cubicBezTo>
                    <a:pt x="1688306" y="114878"/>
                    <a:pt x="1670209" y="75825"/>
                    <a:pt x="1635919" y="51060"/>
                  </a:cubicBezTo>
                  <a:cubicBezTo>
                    <a:pt x="1538764" y="-18472"/>
                    <a:pt x="1405414" y="-3232"/>
                    <a:pt x="1326356" y="83445"/>
                  </a:cubicBezTo>
                  <a:cubicBezTo>
                    <a:pt x="1317784" y="71063"/>
                    <a:pt x="1308259" y="60585"/>
                    <a:pt x="1295877" y="51060"/>
                  </a:cubicBezTo>
                  <a:cubicBezTo>
                    <a:pt x="1198721" y="-18472"/>
                    <a:pt x="1065371" y="-3232"/>
                    <a:pt x="986314" y="83445"/>
                  </a:cubicBezTo>
                  <a:cubicBezTo>
                    <a:pt x="977742" y="71063"/>
                    <a:pt x="968217" y="60585"/>
                    <a:pt x="955834" y="51060"/>
                  </a:cubicBezTo>
                  <a:cubicBezTo>
                    <a:pt x="851059" y="-24187"/>
                    <a:pt x="704374" y="-375"/>
                    <a:pt x="629127" y="104400"/>
                  </a:cubicBezTo>
                  <a:lnTo>
                    <a:pt x="611981" y="128213"/>
                  </a:lnTo>
                  <a:cubicBezTo>
                    <a:pt x="609124" y="112973"/>
                    <a:pt x="603409" y="98685"/>
                    <a:pt x="594837" y="85350"/>
                  </a:cubicBezTo>
                  <a:cubicBezTo>
                    <a:pt x="586264" y="72015"/>
                    <a:pt x="575787" y="60585"/>
                    <a:pt x="562452" y="51060"/>
                  </a:cubicBezTo>
                  <a:cubicBezTo>
                    <a:pt x="457677" y="-24187"/>
                    <a:pt x="310991" y="-375"/>
                    <a:pt x="235744" y="104400"/>
                  </a:cubicBezTo>
                  <a:lnTo>
                    <a:pt x="23337" y="399675"/>
                  </a:lnTo>
                  <a:cubicBezTo>
                    <a:pt x="17621" y="408248"/>
                    <a:pt x="12859" y="416820"/>
                    <a:pt x="10954" y="426345"/>
                  </a:cubicBezTo>
                  <a:cubicBezTo>
                    <a:pt x="8096" y="432060"/>
                    <a:pt x="7144" y="438728"/>
                    <a:pt x="7144" y="446348"/>
                  </a:cubicBezTo>
                  <a:close/>
                </a:path>
              </a:pathLst>
            </a:custGeom>
            <a:solidFill>
              <a:srgbClr val="8D5336"/>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48" name="Freeform: Shape 47">
              <a:extLst>
                <a:ext uri="{FF2B5EF4-FFF2-40B4-BE49-F238E27FC236}">
                  <a16:creationId xmlns:a16="http://schemas.microsoft.com/office/drawing/2014/main" id="{E9ED3A31-68FD-432F-A36C-E6F67E7E9AEE}"/>
                </a:ext>
              </a:extLst>
            </p:cNvPr>
            <p:cNvSpPr/>
            <p:nvPr/>
          </p:nvSpPr>
          <p:spPr>
            <a:xfrm>
              <a:off x="18906647" y="10159634"/>
              <a:ext cx="623068" cy="512300"/>
            </a:xfrm>
            <a:custGeom>
              <a:avLst/>
              <a:gdLst>
                <a:gd name="connsiteX0" fmla="*/ 7144 w 428625"/>
                <a:gd name="connsiteY0" fmla="*/ 7144 h 352425"/>
                <a:gd name="connsiteX1" fmla="*/ 38577 w 428625"/>
                <a:gd name="connsiteY1" fmla="*/ 331946 h 352425"/>
                <a:gd name="connsiteX2" fmla="*/ 39529 w 428625"/>
                <a:gd name="connsiteY2" fmla="*/ 331946 h 352425"/>
                <a:gd name="connsiteX3" fmla="*/ 428148 w 428625"/>
                <a:gd name="connsiteY3" fmla="*/ 352901 h 352425"/>
                <a:gd name="connsiteX4" fmla="*/ 387191 w 428625"/>
                <a:gd name="connsiteY4" fmla="*/ 9049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352425">
                  <a:moveTo>
                    <a:pt x="7144" y="7144"/>
                  </a:moveTo>
                  <a:lnTo>
                    <a:pt x="38577" y="331946"/>
                  </a:lnTo>
                  <a:lnTo>
                    <a:pt x="39529" y="331946"/>
                  </a:lnTo>
                  <a:lnTo>
                    <a:pt x="428148" y="352901"/>
                  </a:lnTo>
                  <a:lnTo>
                    <a:pt x="387191" y="9049"/>
                  </a:lnTo>
                  <a:close/>
                </a:path>
              </a:pathLst>
            </a:custGeom>
            <a:solidFill>
              <a:srgbClr val="0278C1"/>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49" name="Freeform: Shape 48">
              <a:extLst>
                <a:ext uri="{FF2B5EF4-FFF2-40B4-BE49-F238E27FC236}">
                  <a16:creationId xmlns:a16="http://schemas.microsoft.com/office/drawing/2014/main" id="{562F8A38-4B31-4EE8-A299-8F17AFECD897}"/>
                </a:ext>
              </a:extLst>
            </p:cNvPr>
            <p:cNvSpPr/>
            <p:nvPr/>
          </p:nvSpPr>
          <p:spPr>
            <a:xfrm>
              <a:off x="18907072" y="9952861"/>
              <a:ext cx="1024600" cy="941525"/>
            </a:xfrm>
            <a:custGeom>
              <a:avLst/>
              <a:gdLst>
                <a:gd name="connsiteX0" fmla="*/ 491674 w 704850"/>
                <a:gd name="connsiteY0" fmla="*/ 139864 h 647700"/>
                <a:gd name="connsiteX1" fmla="*/ 675506 w 704850"/>
                <a:gd name="connsiteY1" fmla="*/ 394181 h 647700"/>
                <a:gd name="connsiteX2" fmla="*/ 642168 w 704850"/>
                <a:gd name="connsiteY2" fmla="*/ 598016 h 647700"/>
                <a:gd name="connsiteX3" fmla="*/ 642168 w 704850"/>
                <a:gd name="connsiteY3" fmla="*/ 598016 h 647700"/>
                <a:gd name="connsiteX4" fmla="*/ 268789 w 704850"/>
                <a:gd name="connsiteY4" fmla="*/ 537056 h 647700"/>
                <a:gd name="connsiteX5" fmla="*/ 24949 w 704850"/>
                <a:gd name="connsiteY5" fmla="*/ 198919 h 647700"/>
                <a:gd name="connsiteX6" fmla="*/ 46856 w 704850"/>
                <a:gd name="connsiteY6" fmla="*/ 66521 h 647700"/>
                <a:gd name="connsiteX7" fmla="*/ 46856 w 704850"/>
                <a:gd name="connsiteY7" fmla="*/ 66521 h 647700"/>
                <a:gd name="connsiteX8" fmla="*/ 491674 w 704850"/>
                <a:gd name="connsiteY8" fmla="*/ 13986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850" h="647700">
                  <a:moveTo>
                    <a:pt x="491674" y="139864"/>
                  </a:moveTo>
                  <a:lnTo>
                    <a:pt x="675506" y="394181"/>
                  </a:lnTo>
                  <a:cubicBezTo>
                    <a:pt x="722178" y="458951"/>
                    <a:pt x="707891" y="551344"/>
                    <a:pt x="642168" y="598016"/>
                  </a:cubicBezTo>
                  <a:lnTo>
                    <a:pt x="642168" y="598016"/>
                  </a:lnTo>
                  <a:cubicBezTo>
                    <a:pt x="523106" y="683741"/>
                    <a:pt x="354514" y="657071"/>
                    <a:pt x="268789" y="537056"/>
                  </a:cubicBezTo>
                  <a:lnTo>
                    <a:pt x="24949" y="198919"/>
                  </a:lnTo>
                  <a:cubicBezTo>
                    <a:pt x="-5532" y="157009"/>
                    <a:pt x="3993" y="97001"/>
                    <a:pt x="46856" y="66521"/>
                  </a:cubicBezTo>
                  <a:lnTo>
                    <a:pt x="46856" y="66521"/>
                  </a:lnTo>
                  <a:cubicBezTo>
                    <a:pt x="187826" y="-35396"/>
                    <a:pt x="388803" y="-3011"/>
                    <a:pt x="491674" y="139864"/>
                  </a:cubicBezTo>
                  <a:close/>
                </a:path>
              </a:pathLst>
            </a:custGeom>
            <a:solidFill>
              <a:srgbClr val="8D5336"/>
            </a:solidFill>
            <a:ln w="9525" cap="flat">
              <a:noFill/>
              <a:prstDash val="solid"/>
              <a:miter/>
            </a:ln>
          </p:spPr>
          <p:txBody>
            <a:bodyPr rtlCol="0" anchor="ctr"/>
            <a:lstStyle/>
            <a:p>
              <a:pPr defTabSz="228554"/>
              <a:endParaRPr lang="en-US" sz="900">
                <a:solidFill>
                  <a:srgbClr val="FFFFFF"/>
                </a:solidFill>
                <a:latin typeface="Calibri"/>
              </a:endParaRPr>
            </a:p>
          </p:txBody>
        </p:sp>
      </p:grpSp>
      <p:sp>
        <p:nvSpPr>
          <p:cNvPr id="54" name="TextBox 49">
            <a:extLst>
              <a:ext uri="{FF2B5EF4-FFF2-40B4-BE49-F238E27FC236}">
                <a16:creationId xmlns:a16="http://schemas.microsoft.com/office/drawing/2014/main" id="{25B0C132-7007-4E40-94E7-92FAC573DB35}"/>
              </a:ext>
            </a:extLst>
          </p:cNvPr>
          <p:cNvSpPr txBox="1"/>
          <p:nvPr/>
        </p:nvSpPr>
        <p:spPr>
          <a:xfrm>
            <a:off x="3075425" y="2229699"/>
            <a:ext cx="6041151" cy="977062"/>
          </a:xfrm>
          <a:prstGeom prst="rect">
            <a:avLst/>
          </a:prstGeom>
          <a:noFill/>
        </p:spPr>
        <p:txBody>
          <a:bodyPr wrap="square" rtlCol="0">
            <a:spAutoFit/>
          </a:bodyPr>
          <a:lstStyle/>
          <a:p>
            <a:pPr algn="ctr" defTabSz="228554">
              <a:defRPr/>
            </a:pPr>
            <a:r>
              <a:rPr lang="en-US" sz="5749" b="1" dirty="0">
                <a:solidFill>
                  <a:srgbClr val="FFFFFF"/>
                </a:solidFill>
                <a:latin typeface="Century Gothic"/>
              </a:rPr>
              <a:t>Research</a:t>
            </a:r>
          </a:p>
        </p:txBody>
      </p:sp>
      <p:sp>
        <p:nvSpPr>
          <p:cNvPr id="55" name="TextBox 54">
            <a:extLst>
              <a:ext uri="{FF2B5EF4-FFF2-40B4-BE49-F238E27FC236}">
                <a16:creationId xmlns:a16="http://schemas.microsoft.com/office/drawing/2014/main" id="{7616A923-3CF3-4D59-92B8-49C1457115E5}"/>
              </a:ext>
            </a:extLst>
          </p:cNvPr>
          <p:cNvSpPr txBox="1"/>
          <p:nvPr/>
        </p:nvSpPr>
        <p:spPr>
          <a:xfrm>
            <a:off x="4453383" y="3223792"/>
            <a:ext cx="3285235" cy="646331"/>
          </a:xfrm>
          <a:prstGeom prst="rect">
            <a:avLst/>
          </a:prstGeom>
          <a:noFill/>
        </p:spPr>
        <p:txBody>
          <a:bodyPr wrap="square" rtlCol="0">
            <a:spAutoFit/>
          </a:bodyPr>
          <a:lstStyle/>
          <a:p>
            <a:pPr algn="ctr" defTabSz="228554">
              <a:defRPr/>
            </a:pPr>
            <a:r>
              <a:rPr lang="en-US" sz="1200" dirty="0">
                <a:solidFill>
                  <a:srgbClr val="FFFFFF"/>
                </a:solidFill>
                <a:latin typeface="Calibri"/>
              </a:rPr>
              <a:t>After the initial findings we decided to conduct even more research to start understanding what the experts are saying about Human Trafficking</a:t>
            </a:r>
          </a:p>
        </p:txBody>
      </p:sp>
    </p:spTree>
    <p:extLst>
      <p:ext uri="{BB962C8B-B14F-4D97-AF65-F5344CB8AC3E}">
        <p14:creationId xmlns:p14="http://schemas.microsoft.com/office/powerpoint/2010/main" val="542312246"/>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30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ppt_x"/>
                                          </p:val>
                                        </p:tav>
                                        <p:tav tm="100000">
                                          <p:val>
                                            <p:strVal val="#ppt_x"/>
                                          </p:val>
                                        </p:tav>
                                      </p:tavLst>
                                    </p:anim>
                                    <p:anim calcmode="lin" valueType="num">
                                      <p:cBhvr additive="base">
                                        <p:cTn id="8" dur="10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1000" fill="hold"/>
                                        <p:tgtEl>
                                          <p:spTgt spid="55"/>
                                        </p:tgtEl>
                                        <p:attrNameLst>
                                          <p:attrName>ppt_x</p:attrName>
                                        </p:attrNameLst>
                                      </p:cBhvr>
                                      <p:tavLst>
                                        <p:tav tm="0">
                                          <p:val>
                                            <p:strVal val="#ppt_x"/>
                                          </p:val>
                                        </p:tav>
                                        <p:tav tm="100000">
                                          <p:val>
                                            <p:strVal val="#ppt_x"/>
                                          </p:val>
                                        </p:tav>
                                      </p:tavLst>
                                    </p:anim>
                                    <p:anim calcmode="lin" valueType="num">
                                      <p:cBhvr additive="base">
                                        <p:cTn id="12" dur="10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1000" fill="hold"/>
                                        <p:tgtEl>
                                          <p:spTgt spid="57"/>
                                        </p:tgtEl>
                                        <p:attrNameLst>
                                          <p:attrName>ppt_x</p:attrName>
                                        </p:attrNameLst>
                                      </p:cBhvr>
                                      <p:tavLst>
                                        <p:tav tm="0">
                                          <p:val>
                                            <p:strVal val="0-#ppt_w/2"/>
                                          </p:val>
                                        </p:tav>
                                        <p:tav tm="100000">
                                          <p:val>
                                            <p:strVal val="#ppt_x"/>
                                          </p:val>
                                        </p:tav>
                                      </p:tavLst>
                                    </p:anim>
                                    <p:anim calcmode="lin" valueType="num">
                                      <p:cBhvr additive="base">
                                        <p:cTn id="16" dur="1000" fill="hold"/>
                                        <p:tgtEl>
                                          <p:spTgt spid="57"/>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1000" fill="hold"/>
                                        <p:tgtEl>
                                          <p:spTgt spid="56"/>
                                        </p:tgtEl>
                                        <p:attrNameLst>
                                          <p:attrName>ppt_x</p:attrName>
                                        </p:attrNameLst>
                                      </p:cBhvr>
                                      <p:tavLst>
                                        <p:tav tm="0">
                                          <p:val>
                                            <p:strVal val="0-#ppt_w/2"/>
                                          </p:val>
                                        </p:tav>
                                        <p:tav tm="100000">
                                          <p:val>
                                            <p:strVal val="#ppt_x"/>
                                          </p:val>
                                        </p:tav>
                                      </p:tavLst>
                                    </p:anim>
                                    <p:anim calcmode="lin" valueType="num">
                                      <p:cBhvr additive="base">
                                        <p:cTn id="20" dur="1000" fill="hold"/>
                                        <p:tgtEl>
                                          <p:spTgt spid="56"/>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par>
                                <p:cTn id="24" presetID="2" presetClass="entr" presetSubtype="2" decel="100000" fill="hold" nodeType="withEffect">
                                  <p:stCondLst>
                                    <p:cond delay="300"/>
                                  </p:stCondLst>
                                  <p:childTnLst>
                                    <p:set>
                                      <p:cBhvr>
                                        <p:cTn id="25" dur="1" fill="hold">
                                          <p:stCondLst>
                                            <p:cond delay="0"/>
                                          </p:stCondLst>
                                        </p:cTn>
                                        <p:tgtEl>
                                          <p:spTgt spid="58"/>
                                        </p:tgtEl>
                                        <p:attrNameLst>
                                          <p:attrName>style.visibility</p:attrName>
                                        </p:attrNameLst>
                                      </p:cBhvr>
                                      <p:to>
                                        <p:strVal val="visible"/>
                                      </p:to>
                                    </p:set>
                                    <p:anim calcmode="lin" valueType="num">
                                      <p:cBhvr additive="base">
                                        <p:cTn id="26" dur="1000" fill="hold"/>
                                        <p:tgtEl>
                                          <p:spTgt spid="58"/>
                                        </p:tgtEl>
                                        <p:attrNameLst>
                                          <p:attrName>ppt_x</p:attrName>
                                        </p:attrNameLst>
                                      </p:cBhvr>
                                      <p:tavLst>
                                        <p:tav tm="0">
                                          <p:val>
                                            <p:strVal val="1+#ppt_w/2"/>
                                          </p:val>
                                        </p:tav>
                                        <p:tav tm="100000">
                                          <p:val>
                                            <p:strVal val="#ppt_x"/>
                                          </p:val>
                                        </p:tav>
                                      </p:tavLst>
                                    </p:anim>
                                    <p:anim calcmode="lin" valueType="num">
                                      <p:cBhvr additive="base">
                                        <p:cTn id="27" dur="1000" fill="hold"/>
                                        <p:tgtEl>
                                          <p:spTgt spid="58"/>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300"/>
                                  </p:stCondLst>
                                  <p:childTnLst>
                                    <p:set>
                                      <p:cBhvr>
                                        <p:cTn id="29" dur="1" fill="hold">
                                          <p:stCondLst>
                                            <p:cond delay="0"/>
                                          </p:stCondLst>
                                        </p:cTn>
                                        <p:tgtEl>
                                          <p:spTgt spid="59"/>
                                        </p:tgtEl>
                                        <p:attrNameLst>
                                          <p:attrName>style.visibility</p:attrName>
                                        </p:attrNameLst>
                                      </p:cBhvr>
                                      <p:to>
                                        <p:strVal val="visible"/>
                                      </p:to>
                                    </p:set>
                                    <p:anim calcmode="lin" valueType="num">
                                      <p:cBhvr additive="base">
                                        <p:cTn id="30" dur="1000" fill="hold"/>
                                        <p:tgtEl>
                                          <p:spTgt spid="59"/>
                                        </p:tgtEl>
                                        <p:attrNameLst>
                                          <p:attrName>ppt_x</p:attrName>
                                        </p:attrNameLst>
                                      </p:cBhvr>
                                      <p:tavLst>
                                        <p:tav tm="0">
                                          <p:val>
                                            <p:strVal val="1+#ppt_w/2"/>
                                          </p:val>
                                        </p:tav>
                                        <p:tav tm="100000">
                                          <p:val>
                                            <p:strVal val="#ppt_x"/>
                                          </p:val>
                                        </p:tav>
                                      </p:tavLst>
                                    </p:anim>
                                    <p:anim calcmode="lin" valueType="num">
                                      <p:cBhvr additive="base">
                                        <p:cTn id="31"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4" grpId="0"/>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F53D43-EB02-C7E4-C386-754A46E2E9DB}"/>
              </a:ext>
            </a:extLst>
          </p:cNvPr>
          <p:cNvSpPr txBox="1"/>
          <p:nvPr/>
        </p:nvSpPr>
        <p:spPr>
          <a:xfrm>
            <a:off x="1003300" y="1553332"/>
            <a:ext cx="10244666" cy="4339650"/>
          </a:xfrm>
          <a:prstGeom prst="rect">
            <a:avLst/>
          </a:prstGeom>
          <a:noFill/>
        </p:spPr>
        <p:txBody>
          <a:bodyPr wrap="square">
            <a:spAutoFit/>
          </a:bodyPr>
          <a:lstStyle/>
          <a:p>
            <a:pPr algn="l" rtl="0" fontAlgn="base"/>
            <a:r>
              <a:rPr lang="en-US"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r>
              <a:rPr lang="en-US"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a:t>
            </a:r>
            <a:endPar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Research has shown that human trafficking is one of the fastest growing forms of transnational crime. The clandestine nature of trafficking makes it much harder to get evidence of actual trends happening worldwide. This project will attempt to create trends based on the dataset we discovered.</a:t>
            </a:r>
            <a:r>
              <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a:t>
            </a:r>
          </a:p>
          <a:p>
            <a:pPr algn="l" rtl="0" fontAlgn="base">
              <a:buFont typeface="Arial" panose="020B0604020202020204" pitchFamily="34" charset="0"/>
              <a:buChar char="•"/>
            </a:pPr>
            <a:endPar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buFont typeface="Arial" panose="020B0604020202020204" pitchFamily="34" charset="0"/>
              <a:buChar char="•"/>
            </a:pPr>
            <a:r>
              <a:rPr lang="en-US" sz="1600" b="0" i="0" u="none" strike="noStrike" dirty="0">
                <a:solidFill>
                  <a:srgbClr val="FFC000"/>
                </a:solidFill>
                <a:effectLst/>
                <a:latin typeface="Open Sans Light" panose="020B0306030504020204" pitchFamily="34" charset="0"/>
                <a:ea typeface="Open Sans Light" panose="020B0306030504020204" pitchFamily="34" charset="0"/>
                <a:cs typeface="Open Sans Light" panose="020B0306030504020204" pitchFamily="34" charset="0"/>
              </a:rPr>
              <a:t>Traffickers take advantage of the unequal status of women and children in disadvantaged countries and capitalize on the cheap labor and the promotion of sex labor in some countries.</a:t>
            </a:r>
            <a:r>
              <a:rPr lang="en-US" sz="1600" b="0" i="0" dirty="0">
                <a:solidFill>
                  <a:srgbClr val="FFC000"/>
                </a:solidFill>
                <a:effectLst/>
                <a:latin typeface="Open Sans Light" panose="020B0306030504020204" pitchFamily="34" charset="0"/>
                <a:ea typeface="Open Sans Light" panose="020B0306030504020204" pitchFamily="34" charset="0"/>
                <a:cs typeface="Open Sans Light" panose="020B0306030504020204" pitchFamily="34" charset="0"/>
              </a:rPr>
              <a:t>​</a:t>
            </a:r>
          </a:p>
          <a:p>
            <a:pPr algn="l" rtl="0" fontAlgn="base">
              <a:buFont typeface="Arial" panose="020B0604020202020204" pitchFamily="34" charset="0"/>
              <a:buChar char="•"/>
            </a:pPr>
            <a:endPar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About half of all humans trafficked are under the age of 18.</a:t>
            </a:r>
            <a:r>
              <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a:t>
            </a:r>
          </a:p>
          <a:p>
            <a:pPr algn="l" rtl="0" fontAlgn="base">
              <a:buFont typeface="Arial" panose="020B0604020202020204" pitchFamily="34" charset="0"/>
              <a:buChar char="•"/>
            </a:pPr>
            <a:endPar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buFont typeface="Arial" panose="020B0604020202020204" pitchFamily="34" charset="0"/>
              <a:buChar char="•"/>
            </a:pPr>
            <a:r>
              <a:rPr lang="en-US" sz="1600" b="0" i="0" u="none" strike="noStrike" dirty="0">
                <a:solidFill>
                  <a:srgbClr val="FFC000"/>
                </a:solidFill>
                <a:effectLst/>
                <a:latin typeface="Open Sans Light" panose="020B0306030504020204" pitchFamily="34" charset="0"/>
                <a:ea typeface="Open Sans Light" panose="020B0306030504020204" pitchFamily="34" charset="0"/>
                <a:cs typeface="Open Sans Light" panose="020B0306030504020204" pitchFamily="34" charset="0"/>
              </a:rPr>
              <a:t>Other big populations that are at risk of being trafficked are runaways and homeless youth as these groups don’t have a strong sense of family in their normal lives. </a:t>
            </a:r>
            <a:r>
              <a:rPr lang="en-US" sz="1600" b="0" i="0" dirty="0">
                <a:solidFill>
                  <a:srgbClr val="FFC000"/>
                </a:solidFill>
                <a:effectLst/>
                <a:latin typeface="Open Sans Light" panose="020B0306030504020204" pitchFamily="34" charset="0"/>
                <a:ea typeface="Open Sans Light" panose="020B0306030504020204" pitchFamily="34" charset="0"/>
                <a:cs typeface="Open Sans Light" panose="020B0306030504020204" pitchFamily="34" charset="0"/>
              </a:rPr>
              <a:t>​</a:t>
            </a:r>
          </a:p>
          <a:p>
            <a:pPr algn="l" rtl="0" fontAlgn="base">
              <a:buFont typeface="Arial" panose="020B0604020202020204" pitchFamily="34" charset="0"/>
              <a:buChar char="•"/>
            </a:pPr>
            <a:endPar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Within the next 10 years human trafficking is expected to surpass drug and arms trafficking in its incidence.</a:t>
            </a:r>
            <a:r>
              <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a:t>
            </a:r>
          </a:p>
          <a:p>
            <a:pPr algn="l" rtl="0" fontAlgn="base">
              <a:buFont typeface="Arial" panose="020B0604020202020204" pitchFamily="34" charset="0"/>
              <a:buChar char="•"/>
            </a:pPr>
            <a:endPar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buFont typeface="Arial" panose="020B0604020202020204" pitchFamily="34" charset="0"/>
              <a:buChar char="•"/>
            </a:pPr>
            <a:r>
              <a:rPr lang="en-US" sz="1600" b="0" i="0" u="none" strike="noStrike" dirty="0">
                <a:solidFill>
                  <a:srgbClr val="FFC000"/>
                </a:solidFill>
                <a:effectLst/>
                <a:latin typeface="Open Sans Light" panose="020B0306030504020204" pitchFamily="34" charset="0"/>
                <a:ea typeface="Open Sans Light" panose="020B0306030504020204" pitchFamily="34" charset="0"/>
                <a:cs typeface="Open Sans Light" panose="020B0306030504020204" pitchFamily="34" charset="0"/>
              </a:rPr>
              <a:t>The annual revenue exchanged from human trafficking is projected to total to 32 billion US dollars.</a:t>
            </a:r>
            <a:endParaRPr lang="en-US" sz="1600" b="0" i="0" dirty="0">
              <a:solidFill>
                <a:srgbClr val="FFC000"/>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0" name="TextBox 49">
            <a:extLst>
              <a:ext uri="{FF2B5EF4-FFF2-40B4-BE49-F238E27FC236}">
                <a16:creationId xmlns:a16="http://schemas.microsoft.com/office/drawing/2014/main" id="{3D2E79CA-22F7-7254-845C-A7626EC11542}"/>
              </a:ext>
            </a:extLst>
          </p:cNvPr>
          <p:cNvSpPr txBox="1"/>
          <p:nvPr/>
        </p:nvSpPr>
        <p:spPr>
          <a:xfrm>
            <a:off x="770467" y="965018"/>
            <a:ext cx="10646833" cy="977062"/>
          </a:xfrm>
          <a:prstGeom prst="rect">
            <a:avLst/>
          </a:prstGeom>
          <a:noFill/>
        </p:spPr>
        <p:txBody>
          <a:bodyPr wrap="square" rtlCol="0">
            <a:spAutoFit/>
          </a:bodyPr>
          <a:lstStyle/>
          <a:p>
            <a:pPr algn="ctr" defTabSz="228554">
              <a:defRPr/>
            </a:pPr>
            <a:r>
              <a:rPr lang="en-US" sz="5749" b="1" dirty="0">
                <a:solidFill>
                  <a:srgbClr val="FFFFFF"/>
                </a:solidFill>
                <a:latin typeface="Century Gothic"/>
              </a:rPr>
              <a:t>Research TOP Findings</a:t>
            </a:r>
          </a:p>
        </p:txBody>
      </p:sp>
    </p:spTree>
    <p:extLst>
      <p:ext uri="{BB962C8B-B14F-4D97-AF65-F5344CB8AC3E}">
        <p14:creationId xmlns:p14="http://schemas.microsoft.com/office/powerpoint/2010/main" val="3049157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B5A59A87-A9DC-4624-A1D0-1BB2748C8465}"/>
              </a:ext>
            </a:extLst>
          </p:cNvPr>
          <p:cNvGrpSpPr/>
          <p:nvPr/>
        </p:nvGrpSpPr>
        <p:grpSpPr>
          <a:xfrm>
            <a:off x="408287" y="3509380"/>
            <a:ext cx="883299" cy="4854750"/>
            <a:chOff x="816679" y="7018782"/>
            <a:chExt cx="1766828" cy="9710764"/>
          </a:xfrm>
        </p:grpSpPr>
        <p:grpSp>
          <p:nvGrpSpPr>
            <p:cNvPr id="113" name="Group 112">
              <a:extLst>
                <a:ext uri="{FF2B5EF4-FFF2-40B4-BE49-F238E27FC236}">
                  <a16:creationId xmlns:a16="http://schemas.microsoft.com/office/drawing/2014/main" id="{AEA15C08-6D90-4AC1-97A3-5EB090437E66}"/>
                </a:ext>
              </a:extLst>
            </p:cNvPr>
            <p:cNvGrpSpPr/>
            <p:nvPr/>
          </p:nvGrpSpPr>
          <p:grpSpPr>
            <a:xfrm>
              <a:off x="816679" y="7018782"/>
              <a:ext cx="1766828" cy="2604268"/>
              <a:chOff x="816679" y="4762150"/>
              <a:chExt cx="1766828" cy="2604268"/>
            </a:xfrm>
          </p:grpSpPr>
          <p:sp>
            <p:nvSpPr>
              <p:cNvPr id="6" name="Freeform 5">
                <a:extLst>
                  <a:ext uri="{FF2B5EF4-FFF2-40B4-BE49-F238E27FC236}">
                    <a16:creationId xmlns:a16="http://schemas.microsoft.com/office/drawing/2014/main" id="{F3617D8A-0DFC-41B6-A947-36EBA495BC8D}"/>
                  </a:ext>
                </a:extLst>
              </p:cNvPr>
              <p:cNvSpPr>
                <a:spLocks/>
              </p:cNvSpPr>
              <p:nvPr/>
            </p:nvSpPr>
            <p:spPr bwMode="auto">
              <a:xfrm>
                <a:off x="816679" y="4762150"/>
                <a:ext cx="1766828" cy="2604268"/>
              </a:xfrm>
              <a:custGeom>
                <a:avLst/>
                <a:gdLst>
                  <a:gd name="T0" fmla="*/ 348 w 714"/>
                  <a:gd name="T1" fmla="*/ 0 h 801"/>
                  <a:gd name="T2" fmla="*/ 164 w 714"/>
                  <a:gd name="T3" fmla="*/ 277 h 801"/>
                  <a:gd name="T4" fmla="*/ 51 w 714"/>
                  <a:gd name="T5" fmla="*/ 641 h 801"/>
                  <a:gd name="T6" fmla="*/ 344 w 714"/>
                  <a:gd name="T7" fmla="*/ 801 h 801"/>
                  <a:gd name="T8" fmla="*/ 685 w 714"/>
                  <a:gd name="T9" fmla="*/ 469 h 801"/>
                  <a:gd name="T10" fmla="*/ 608 w 714"/>
                  <a:gd name="T11" fmla="*/ 279 h 801"/>
                  <a:gd name="T12" fmla="*/ 545 w 714"/>
                  <a:gd name="T13" fmla="*/ 364 h 801"/>
                  <a:gd name="T14" fmla="*/ 348 w 714"/>
                  <a:gd name="T15" fmla="*/ 0 h 8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4" h="801">
                    <a:moveTo>
                      <a:pt x="348" y="0"/>
                    </a:moveTo>
                    <a:cubicBezTo>
                      <a:pt x="348" y="0"/>
                      <a:pt x="310" y="169"/>
                      <a:pt x="164" y="277"/>
                    </a:cubicBezTo>
                    <a:cubicBezTo>
                      <a:pt x="18" y="385"/>
                      <a:pt x="0" y="551"/>
                      <a:pt x="51" y="641"/>
                    </a:cubicBezTo>
                    <a:cubicBezTo>
                      <a:pt x="101" y="732"/>
                      <a:pt x="172" y="801"/>
                      <a:pt x="344" y="801"/>
                    </a:cubicBezTo>
                    <a:cubicBezTo>
                      <a:pt x="516" y="801"/>
                      <a:pt x="714" y="634"/>
                      <a:pt x="685" y="469"/>
                    </a:cubicBezTo>
                    <a:cubicBezTo>
                      <a:pt x="655" y="305"/>
                      <a:pt x="608" y="279"/>
                      <a:pt x="608" y="279"/>
                    </a:cubicBezTo>
                    <a:cubicBezTo>
                      <a:pt x="595" y="320"/>
                      <a:pt x="574" y="349"/>
                      <a:pt x="545" y="364"/>
                    </a:cubicBezTo>
                    <a:cubicBezTo>
                      <a:pt x="545" y="364"/>
                      <a:pt x="579" y="206"/>
                      <a:pt x="348" y="0"/>
                    </a:cubicBezTo>
                    <a:close/>
                  </a:path>
                </a:pathLst>
              </a:custGeom>
              <a:solidFill>
                <a:srgbClr val="FC7033"/>
              </a:solidFill>
              <a:ln>
                <a:noFill/>
              </a:ln>
              <a:effectLst>
                <a:outerShdw blurRad="749300" sx="102000" sy="102000" algn="ctr" rotWithShape="0">
                  <a:schemeClr val="accent4">
                    <a:lumMod val="75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7" name="Freeform 6">
                <a:extLst>
                  <a:ext uri="{FF2B5EF4-FFF2-40B4-BE49-F238E27FC236}">
                    <a16:creationId xmlns:a16="http://schemas.microsoft.com/office/drawing/2014/main" id="{94C9A2D7-F7DC-406F-8927-B5F961ED7961}"/>
                  </a:ext>
                </a:extLst>
              </p:cNvPr>
              <p:cNvSpPr>
                <a:spLocks/>
              </p:cNvSpPr>
              <p:nvPr/>
            </p:nvSpPr>
            <p:spPr bwMode="auto">
              <a:xfrm>
                <a:off x="1037532" y="5408241"/>
                <a:ext cx="1326272" cy="1958177"/>
              </a:xfrm>
              <a:custGeom>
                <a:avLst/>
                <a:gdLst>
                  <a:gd name="T0" fmla="*/ 261 w 536"/>
                  <a:gd name="T1" fmla="*/ 0 h 602"/>
                  <a:gd name="T2" fmla="*/ 123 w 536"/>
                  <a:gd name="T3" fmla="*/ 208 h 602"/>
                  <a:gd name="T4" fmla="*/ 38 w 536"/>
                  <a:gd name="T5" fmla="*/ 482 h 602"/>
                  <a:gd name="T6" fmla="*/ 258 w 536"/>
                  <a:gd name="T7" fmla="*/ 602 h 602"/>
                  <a:gd name="T8" fmla="*/ 514 w 536"/>
                  <a:gd name="T9" fmla="*/ 353 h 602"/>
                  <a:gd name="T10" fmla="*/ 456 w 536"/>
                  <a:gd name="T11" fmla="*/ 210 h 602"/>
                  <a:gd name="T12" fmla="*/ 409 w 536"/>
                  <a:gd name="T13" fmla="*/ 274 h 602"/>
                  <a:gd name="T14" fmla="*/ 261 w 536"/>
                  <a:gd name="T15" fmla="*/ 0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02">
                    <a:moveTo>
                      <a:pt x="261" y="0"/>
                    </a:moveTo>
                    <a:cubicBezTo>
                      <a:pt x="261" y="0"/>
                      <a:pt x="233" y="127"/>
                      <a:pt x="123" y="208"/>
                    </a:cubicBezTo>
                    <a:cubicBezTo>
                      <a:pt x="13" y="289"/>
                      <a:pt x="0" y="414"/>
                      <a:pt x="38" y="482"/>
                    </a:cubicBezTo>
                    <a:cubicBezTo>
                      <a:pt x="76" y="550"/>
                      <a:pt x="128" y="602"/>
                      <a:pt x="258" y="602"/>
                    </a:cubicBezTo>
                    <a:cubicBezTo>
                      <a:pt x="387" y="602"/>
                      <a:pt x="536" y="476"/>
                      <a:pt x="514" y="353"/>
                    </a:cubicBezTo>
                    <a:cubicBezTo>
                      <a:pt x="492" y="229"/>
                      <a:pt x="456" y="210"/>
                      <a:pt x="456" y="210"/>
                    </a:cubicBezTo>
                    <a:cubicBezTo>
                      <a:pt x="447" y="241"/>
                      <a:pt x="431" y="262"/>
                      <a:pt x="409" y="274"/>
                    </a:cubicBezTo>
                    <a:cubicBezTo>
                      <a:pt x="409" y="274"/>
                      <a:pt x="435" y="155"/>
                      <a:pt x="261" y="0"/>
                    </a:cubicBezTo>
                    <a:close/>
                  </a:path>
                </a:pathLst>
              </a:custGeom>
              <a:solidFill>
                <a:srgbClr val="F9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8" name="Freeform 7">
                <a:extLst>
                  <a:ext uri="{FF2B5EF4-FFF2-40B4-BE49-F238E27FC236}">
                    <a16:creationId xmlns:a16="http://schemas.microsoft.com/office/drawing/2014/main" id="{21CC6BCE-E10E-4349-96EB-EA83F77DEF6B}"/>
                  </a:ext>
                </a:extLst>
              </p:cNvPr>
              <p:cNvSpPr>
                <a:spLocks/>
              </p:cNvSpPr>
              <p:nvPr/>
            </p:nvSpPr>
            <p:spPr bwMode="auto">
              <a:xfrm>
                <a:off x="1131855" y="5691481"/>
                <a:ext cx="1135325" cy="1674937"/>
              </a:xfrm>
              <a:custGeom>
                <a:avLst/>
                <a:gdLst>
                  <a:gd name="T0" fmla="*/ 224 w 459"/>
                  <a:gd name="T1" fmla="*/ 0 h 515"/>
                  <a:gd name="T2" fmla="*/ 106 w 459"/>
                  <a:gd name="T3" fmla="*/ 178 h 515"/>
                  <a:gd name="T4" fmla="*/ 33 w 459"/>
                  <a:gd name="T5" fmla="*/ 412 h 515"/>
                  <a:gd name="T6" fmla="*/ 221 w 459"/>
                  <a:gd name="T7" fmla="*/ 515 h 515"/>
                  <a:gd name="T8" fmla="*/ 440 w 459"/>
                  <a:gd name="T9" fmla="*/ 302 h 515"/>
                  <a:gd name="T10" fmla="*/ 391 w 459"/>
                  <a:gd name="T11" fmla="*/ 179 h 515"/>
                  <a:gd name="T12" fmla="*/ 351 w 459"/>
                  <a:gd name="T13" fmla="*/ 234 h 515"/>
                  <a:gd name="T14" fmla="*/ 224 w 459"/>
                  <a:gd name="T15" fmla="*/ 0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9" h="515">
                    <a:moveTo>
                      <a:pt x="224" y="0"/>
                    </a:moveTo>
                    <a:cubicBezTo>
                      <a:pt x="224" y="0"/>
                      <a:pt x="200" y="109"/>
                      <a:pt x="106" y="178"/>
                    </a:cubicBezTo>
                    <a:cubicBezTo>
                      <a:pt x="11" y="248"/>
                      <a:pt x="0" y="354"/>
                      <a:pt x="33" y="412"/>
                    </a:cubicBezTo>
                    <a:cubicBezTo>
                      <a:pt x="65" y="471"/>
                      <a:pt x="110" y="515"/>
                      <a:pt x="221" y="515"/>
                    </a:cubicBezTo>
                    <a:cubicBezTo>
                      <a:pt x="332" y="515"/>
                      <a:pt x="459" y="408"/>
                      <a:pt x="440" y="302"/>
                    </a:cubicBezTo>
                    <a:cubicBezTo>
                      <a:pt x="421" y="196"/>
                      <a:pt x="391" y="179"/>
                      <a:pt x="391" y="179"/>
                    </a:cubicBezTo>
                    <a:cubicBezTo>
                      <a:pt x="383" y="206"/>
                      <a:pt x="369" y="224"/>
                      <a:pt x="351" y="234"/>
                    </a:cubicBezTo>
                    <a:cubicBezTo>
                      <a:pt x="351" y="234"/>
                      <a:pt x="373" y="132"/>
                      <a:pt x="224" y="0"/>
                    </a:cubicBezTo>
                    <a:close/>
                  </a:path>
                </a:pathLst>
              </a:custGeom>
              <a:solidFill>
                <a:srgbClr val="FCB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nvGrpSpPr>
            <p:cNvPr id="19" name="Group 18">
              <a:extLst>
                <a:ext uri="{FF2B5EF4-FFF2-40B4-BE49-F238E27FC236}">
                  <a16:creationId xmlns:a16="http://schemas.microsoft.com/office/drawing/2014/main" id="{4D530F8D-1F02-4A91-96CA-09781A04FB42}"/>
                </a:ext>
              </a:extLst>
            </p:cNvPr>
            <p:cNvGrpSpPr/>
            <p:nvPr/>
          </p:nvGrpSpPr>
          <p:grpSpPr>
            <a:xfrm>
              <a:off x="1435378" y="8721254"/>
              <a:ext cx="460506" cy="8008292"/>
              <a:chOff x="1941769" y="5783907"/>
              <a:chExt cx="460506" cy="8008292"/>
            </a:xfrm>
          </p:grpSpPr>
          <p:grpSp>
            <p:nvGrpSpPr>
              <p:cNvPr id="18" name="Group 17">
                <a:extLst>
                  <a:ext uri="{FF2B5EF4-FFF2-40B4-BE49-F238E27FC236}">
                    <a16:creationId xmlns:a16="http://schemas.microsoft.com/office/drawing/2014/main" id="{1445BF74-566E-4B4C-9FA5-8805C2FA68FC}"/>
                  </a:ext>
                </a:extLst>
              </p:cNvPr>
              <p:cNvGrpSpPr/>
              <p:nvPr/>
            </p:nvGrpSpPr>
            <p:grpSpPr>
              <a:xfrm>
                <a:off x="2034920" y="6194556"/>
                <a:ext cx="270269" cy="7597643"/>
                <a:chOff x="2034920" y="6194557"/>
                <a:chExt cx="270269" cy="4410889"/>
              </a:xfrm>
            </p:grpSpPr>
            <p:sp>
              <p:nvSpPr>
                <p:cNvPr id="9" name="Rectangle 8">
                  <a:extLst>
                    <a:ext uri="{FF2B5EF4-FFF2-40B4-BE49-F238E27FC236}">
                      <a16:creationId xmlns:a16="http://schemas.microsoft.com/office/drawing/2014/main" id="{4722BAD8-DBFD-4CBB-8365-0EC1F92FEDBB}"/>
                    </a:ext>
                  </a:extLst>
                </p:cNvPr>
                <p:cNvSpPr>
                  <a:spLocks noChangeArrowheads="1"/>
                </p:cNvSpPr>
                <p:nvPr/>
              </p:nvSpPr>
              <p:spPr bwMode="auto">
                <a:xfrm>
                  <a:off x="2034920" y="6194557"/>
                  <a:ext cx="270268" cy="4410889"/>
                </a:xfrm>
                <a:prstGeom prst="rect">
                  <a:avLst/>
                </a:prstGeom>
                <a:solidFill>
                  <a:srgbClr val="FFE6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0" name="Rectangle 9">
                  <a:extLst>
                    <a:ext uri="{FF2B5EF4-FFF2-40B4-BE49-F238E27FC236}">
                      <a16:creationId xmlns:a16="http://schemas.microsoft.com/office/drawing/2014/main" id="{7D116A20-3E3F-449C-A16F-0F97994D306A}"/>
                    </a:ext>
                  </a:extLst>
                </p:cNvPr>
                <p:cNvSpPr>
                  <a:spLocks noChangeArrowheads="1"/>
                </p:cNvSpPr>
                <p:nvPr/>
              </p:nvSpPr>
              <p:spPr bwMode="auto">
                <a:xfrm>
                  <a:off x="2170054" y="6194557"/>
                  <a:ext cx="135135" cy="4410889"/>
                </a:xfrm>
                <a:prstGeom prst="rect">
                  <a:avLst/>
                </a:prstGeom>
                <a:solidFill>
                  <a:srgbClr val="FCD7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11" name="Freeform 10">
                <a:extLst>
                  <a:ext uri="{FF2B5EF4-FFF2-40B4-BE49-F238E27FC236}">
                    <a16:creationId xmlns:a16="http://schemas.microsoft.com/office/drawing/2014/main" id="{9579579D-BF3F-4BC9-AEFA-785E25969D3E}"/>
                  </a:ext>
                </a:extLst>
              </p:cNvPr>
              <p:cNvSpPr>
                <a:spLocks/>
              </p:cNvSpPr>
              <p:nvPr/>
            </p:nvSpPr>
            <p:spPr bwMode="auto">
              <a:xfrm>
                <a:off x="1941769" y="5783907"/>
                <a:ext cx="460506" cy="852789"/>
              </a:xfrm>
              <a:custGeom>
                <a:avLst/>
                <a:gdLst>
                  <a:gd name="T0" fmla="*/ 155 w 163"/>
                  <a:gd name="T1" fmla="*/ 118 h 306"/>
                  <a:gd name="T2" fmla="*/ 155 w 163"/>
                  <a:gd name="T3" fmla="*/ 118 h 306"/>
                  <a:gd name="T4" fmla="*/ 138 w 163"/>
                  <a:gd name="T5" fmla="*/ 164 h 306"/>
                  <a:gd name="T6" fmla="*/ 129 w 163"/>
                  <a:gd name="T7" fmla="*/ 219 h 306"/>
                  <a:gd name="T8" fmla="*/ 33 w 163"/>
                  <a:gd name="T9" fmla="*/ 238 h 306"/>
                  <a:gd name="T10" fmla="*/ 32 w 163"/>
                  <a:gd name="T11" fmla="*/ 179 h 306"/>
                  <a:gd name="T12" fmla="*/ 27 w 163"/>
                  <a:gd name="T13" fmla="*/ 158 h 306"/>
                  <a:gd name="T14" fmla="*/ 27 w 163"/>
                  <a:gd name="T15" fmla="*/ 158 h 306"/>
                  <a:gd name="T16" fmla="*/ 17 w 163"/>
                  <a:gd name="T17" fmla="*/ 133 h 306"/>
                  <a:gd name="T18" fmla="*/ 17 w 163"/>
                  <a:gd name="T19" fmla="*/ 132 h 306"/>
                  <a:gd name="T20" fmla="*/ 0 w 163"/>
                  <a:gd name="T21" fmla="*/ 82 h 306"/>
                  <a:gd name="T22" fmla="*/ 81 w 163"/>
                  <a:gd name="T23" fmla="*/ 0 h 306"/>
                  <a:gd name="T24" fmla="*/ 163 w 163"/>
                  <a:gd name="T25" fmla="*/ 82 h 306"/>
                  <a:gd name="T26" fmla="*/ 155 w 163"/>
                  <a:gd name="T27" fmla="*/ 11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06">
                    <a:moveTo>
                      <a:pt x="155" y="118"/>
                    </a:moveTo>
                    <a:cubicBezTo>
                      <a:pt x="155" y="118"/>
                      <a:pt x="155" y="118"/>
                      <a:pt x="155" y="118"/>
                    </a:cubicBezTo>
                    <a:cubicBezTo>
                      <a:pt x="145" y="136"/>
                      <a:pt x="141" y="150"/>
                      <a:pt x="138" y="164"/>
                    </a:cubicBezTo>
                    <a:cubicBezTo>
                      <a:pt x="134" y="182"/>
                      <a:pt x="134" y="198"/>
                      <a:pt x="129" y="219"/>
                    </a:cubicBezTo>
                    <a:cubicBezTo>
                      <a:pt x="122" y="257"/>
                      <a:pt x="27" y="306"/>
                      <a:pt x="33" y="238"/>
                    </a:cubicBezTo>
                    <a:cubicBezTo>
                      <a:pt x="36" y="214"/>
                      <a:pt x="34" y="195"/>
                      <a:pt x="32" y="179"/>
                    </a:cubicBezTo>
                    <a:cubicBezTo>
                      <a:pt x="31" y="171"/>
                      <a:pt x="29" y="164"/>
                      <a:pt x="27" y="158"/>
                    </a:cubicBezTo>
                    <a:cubicBezTo>
                      <a:pt x="27" y="158"/>
                      <a:pt x="27" y="158"/>
                      <a:pt x="27" y="158"/>
                    </a:cubicBezTo>
                    <a:cubicBezTo>
                      <a:pt x="23" y="142"/>
                      <a:pt x="18" y="134"/>
                      <a:pt x="17" y="133"/>
                    </a:cubicBezTo>
                    <a:cubicBezTo>
                      <a:pt x="17" y="132"/>
                      <a:pt x="17" y="132"/>
                      <a:pt x="17" y="132"/>
                    </a:cubicBezTo>
                    <a:cubicBezTo>
                      <a:pt x="6" y="118"/>
                      <a:pt x="0" y="101"/>
                      <a:pt x="0" y="82"/>
                    </a:cubicBezTo>
                    <a:cubicBezTo>
                      <a:pt x="0" y="37"/>
                      <a:pt x="36" y="0"/>
                      <a:pt x="81" y="0"/>
                    </a:cubicBezTo>
                    <a:cubicBezTo>
                      <a:pt x="127" y="0"/>
                      <a:pt x="163" y="37"/>
                      <a:pt x="163" y="82"/>
                    </a:cubicBezTo>
                    <a:cubicBezTo>
                      <a:pt x="163" y="95"/>
                      <a:pt x="160" y="107"/>
                      <a:pt x="155" y="118"/>
                    </a:cubicBezTo>
                    <a:close/>
                  </a:path>
                </a:pathLst>
              </a:custGeom>
              <a:solidFill>
                <a:srgbClr val="172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2" name="Freeform 11">
                <a:extLst>
                  <a:ext uri="{FF2B5EF4-FFF2-40B4-BE49-F238E27FC236}">
                    <a16:creationId xmlns:a16="http://schemas.microsoft.com/office/drawing/2014/main" id="{AE4CD98F-22F6-45CE-B2C7-81C734F2296C}"/>
                  </a:ext>
                </a:extLst>
              </p:cNvPr>
              <p:cNvSpPr>
                <a:spLocks/>
              </p:cNvSpPr>
              <p:nvPr/>
            </p:nvSpPr>
            <p:spPr bwMode="auto">
              <a:xfrm>
                <a:off x="2017864" y="6224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3" name="Freeform 12">
                <a:extLst>
                  <a:ext uri="{FF2B5EF4-FFF2-40B4-BE49-F238E27FC236}">
                    <a16:creationId xmlns:a16="http://schemas.microsoft.com/office/drawing/2014/main" id="{E02BBC96-F238-46A3-A89A-9BCFDE57B2EC}"/>
                  </a:ext>
                </a:extLst>
              </p:cNvPr>
              <p:cNvSpPr>
                <a:spLocks/>
              </p:cNvSpPr>
              <p:nvPr/>
            </p:nvSpPr>
            <p:spPr bwMode="auto">
              <a:xfrm>
                <a:off x="2017864" y="6241789"/>
                <a:ext cx="313564" cy="394907"/>
              </a:xfrm>
              <a:custGeom>
                <a:avLst/>
                <a:gdLst>
                  <a:gd name="T0" fmla="*/ 111 w 111"/>
                  <a:gd name="T1" fmla="*/ 0 h 142"/>
                  <a:gd name="T2" fmla="*/ 102 w 111"/>
                  <a:gd name="T3" fmla="*/ 55 h 142"/>
                  <a:gd name="T4" fmla="*/ 6 w 111"/>
                  <a:gd name="T5" fmla="*/ 74 h 142"/>
                  <a:gd name="T6" fmla="*/ 5 w 111"/>
                  <a:gd name="T7" fmla="*/ 15 h 142"/>
                  <a:gd name="T8" fmla="*/ 31 w 111"/>
                  <a:gd name="T9" fmla="*/ 66 h 142"/>
                  <a:gd name="T10" fmla="*/ 111 w 111"/>
                  <a:gd name="T11" fmla="*/ 0 h 142"/>
                </a:gdLst>
                <a:ahLst/>
                <a:cxnLst>
                  <a:cxn ang="0">
                    <a:pos x="T0" y="T1"/>
                  </a:cxn>
                  <a:cxn ang="0">
                    <a:pos x="T2" y="T3"/>
                  </a:cxn>
                  <a:cxn ang="0">
                    <a:pos x="T4" y="T5"/>
                  </a:cxn>
                  <a:cxn ang="0">
                    <a:pos x="T6" y="T7"/>
                  </a:cxn>
                  <a:cxn ang="0">
                    <a:pos x="T8" y="T9"/>
                  </a:cxn>
                  <a:cxn ang="0">
                    <a:pos x="T10" y="T11"/>
                  </a:cxn>
                </a:cxnLst>
                <a:rect l="0" t="0" r="r" b="b"/>
                <a:pathLst>
                  <a:path w="111" h="142">
                    <a:moveTo>
                      <a:pt x="111" y="0"/>
                    </a:moveTo>
                    <a:cubicBezTo>
                      <a:pt x="107" y="18"/>
                      <a:pt x="107" y="34"/>
                      <a:pt x="102" y="55"/>
                    </a:cubicBezTo>
                    <a:cubicBezTo>
                      <a:pt x="95" y="93"/>
                      <a:pt x="0" y="142"/>
                      <a:pt x="6" y="74"/>
                    </a:cubicBezTo>
                    <a:cubicBezTo>
                      <a:pt x="9" y="50"/>
                      <a:pt x="7" y="31"/>
                      <a:pt x="5" y="15"/>
                    </a:cubicBezTo>
                    <a:cubicBezTo>
                      <a:pt x="10" y="34"/>
                      <a:pt x="15" y="58"/>
                      <a:pt x="31" y="66"/>
                    </a:cubicBezTo>
                    <a:cubicBezTo>
                      <a:pt x="44" y="74"/>
                      <a:pt x="95" y="86"/>
                      <a:pt x="111" y="0"/>
                    </a:cubicBezTo>
                    <a:close/>
                  </a:path>
                </a:pathLst>
              </a:custGeom>
              <a:solidFill>
                <a:srgbClr val="172144">
                  <a:alpha val="30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4" name="Freeform 13">
                <a:extLst>
                  <a:ext uri="{FF2B5EF4-FFF2-40B4-BE49-F238E27FC236}">
                    <a16:creationId xmlns:a16="http://schemas.microsoft.com/office/drawing/2014/main" id="{0A1E6DED-6096-4B97-94D9-1CCA144F1E4E}"/>
                  </a:ext>
                </a:extLst>
              </p:cNvPr>
              <p:cNvSpPr>
                <a:spLocks/>
              </p:cNvSpPr>
              <p:nvPr/>
            </p:nvSpPr>
            <p:spPr bwMode="auto">
              <a:xfrm>
                <a:off x="2181862" y="5850818"/>
                <a:ext cx="129887" cy="115455"/>
              </a:xfrm>
              <a:custGeom>
                <a:avLst/>
                <a:gdLst>
                  <a:gd name="T0" fmla="*/ 5 w 46"/>
                  <a:gd name="T1" fmla="*/ 18 h 41"/>
                  <a:gd name="T2" fmla="*/ 0 w 46"/>
                  <a:gd name="T3" fmla="*/ 11 h 41"/>
                  <a:gd name="T4" fmla="*/ 10 w 46"/>
                  <a:gd name="T5" fmla="*/ 1 h 41"/>
                  <a:gd name="T6" fmla="*/ 46 w 46"/>
                  <a:gd name="T7" fmla="*/ 27 h 41"/>
                  <a:gd name="T8" fmla="*/ 30 w 46"/>
                  <a:gd name="T9" fmla="*/ 38 h 41"/>
                  <a:gd name="T10" fmla="*/ 5 w 46"/>
                  <a:gd name="T11" fmla="*/ 18 h 41"/>
                </a:gdLst>
                <a:ahLst/>
                <a:cxnLst>
                  <a:cxn ang="0">
                    <a:pos x="T0" y="T1"/>
                  </a:cxn>
                  <a:cxn ang="0">
                    <a:pos x="T2" y="T3"/>
                  </a:cxn>
                  <a:cxn ang="0">
                    <a:pos x="T4" y="T5"/>
                  </a:cxn>
                  <a:cxn ang="0">
                    <a:pos x="T6" y="T7"/>
                  </a:cxn>
                  <a:cxn ang="0">
                    <a:pos x="T8" y="T9"/>
                  </a:cxn>
                  <a:cxn ang="0">
                    <a:pos x="T10" y="T11"/>
                  </a:cxn>
                </a:cxnLst>
                <a:rect l="0" t="0" r="r" b="b"/>
                <a:pathLst>
                  <a:path w="46" h="41">
                    <a:moveTo>
                      <a:pt x="5" y="18"/>
                    </a:moveTo>
                    <a:cubicBezTo>
                      <a:pt x="2" y="17"/>
                      <a:pt x="0" y="14"/>
                      <a:pt x="0" y="11"/>
                    </a:cubicBezTo>
                    <a:cubicBezTo>
                      <a:pt x="1" y="7"/>
                      <a:pt x="2" y="1"/>
                      <a:pt x="10" y="1"/>
                    </a:cubicBezTo>
                    <a:cubicBezTo>
                      <a:pt x="22" y="0"/>
                      <a:pt x="46" y="21"/>
                      <a:pt x="46" y="27"/>
                    </a:cubicBezTo>
                    <a:cubicBezTo>
                      <a:pt x="46" y="33"/>
                      <a:pt x="40" y="41"/>
                      <a:pt x="30" y="38"/>
                    </a:cubicBezTo>
                    <a:cubicBezTo>
                      <a:pt x="20" y="35"/>
                      <a:pt x="23" y="25"/>
                      <a:pt x="5" y="18"/>
                    </a:cubicBezTo>
                    <a:close/>
                  </a:path>
                </a:pathLst>
              </a:custGeom>
              <a:solidFill>
                <a:srgbClr val="FFFFFF">
                  <a:alpha val="5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grpSp>
        <p:nvGrpSpPr>
          <p:cNvPr id="139" name="Group 138">
            <a:extLst>
              <a:ext uri="{FF2B5EF4-FFF2-40B4-BE49-F238E27FC236}">
                <a16:creationId xmlns:a16="http://schemas.microsoft.com/office/drawing/2014/main" id="{223314E7-5957-4964-8117-BEFC87FF38D1}"/>
              </a:ext>
            </a:extLst>
          </p:cNvPr>
          <p:cNvGrpSpPr/>
          <p:nvPr/>
        </p:nvGrpSpPr>
        <p:grpSpPr>
          <a:xfrm>
            <a:off x="1446012" y="3509380"/>
            <a:ext cx="883299" cy="4854750"/>
            <a:chOff x="2892400" y="7018782"/>
            <a:chExt cx="1766828" cy="9710764"/>
          </a:xfrm>
        </p:grpSpPr>
        <p:grpSp>
          <p:nvGrpSpPr>
            <p:cNvPr id="114" name="Group 113">
              <a:extLst>
                <a:ext uri="{FF2B5EF4-FFF2-40B4-BE49-F238E27FC236}">
                  <a16:creationId xmlns:a16="http://schemas.microsoft.com/office/drawing/2014/main" id="{0E0065E9-E85A-47D0-9B7F-A0DA4FE00214}"/>
                </a:ext>
              </a:extLst>
            </p:cNvPr>
            <p:cNvGrpSpPr/>
            <p:nvPr/>
          </p:nvGrpSpPr>
          <p:grpSpPr>
            <a:xfrm>
              <a:off x="2892400" y="7018782"/>
              <a:ext cx="1766828" cy="2604268"/>
              <a:chOff x="816679" y="4762150"/>
              <a:chExt cx="1766828" cy="2604268"/>
            </a:xfrm>
          </p:grpSpPr>
          <p:sp>
            <p:nvSpPr>
              <p:cNvPr id="115" name="Freeform 5">
                <a:extLst>
                  <a:ext uri="{FF2B5EF4-FFF2-40B4-BE49-F238E27FC236}">
                    <a16:creationId xmlns:a16="http://schemas.microsoft.com/office/drawing/2014/main" id="{2738F928-5DD6-457A-AFDB-6551BEB41022}"/>
                  </a:ext>
                </a:extLst>
              </p:cNvPr>
              <p:cNvSpPr>
                <a:spLocks/>
              </p:cNvSpPr>
              <p:nvPr/>
            </p:nvSpPr>
            <p:spPr bwMode="auto">
              <a:xfrm>
                <a:off x="816679" y="4762150"/>
                <a:ext cx="1766828" cy="2604268"/>
              </a:xfrm>
              <a:custGeom>
                <a:avLst/>
                <a:gdLst>
                  <a:gd name="T0" fmla="*/ 348 w 714"/>
                  <a:gd name="T1" fmla="*/ 0 h 801"/>
                  <a:gd name="T2" fmla="*/ 164 w 714"/>
                  <a:gd name="T3" fmla="*/ 277 h 801"/>
                  <a:gd name="T4" fmla="*/ 51 w 714"/>
                  <a:gd name="T5" fmla="*/ 641 h 801"/>
                  <a:gd name="T6" fmla="*/ 344 w 714"/>
                  <a:gd name="T7" fmla="*/ 801 h 801"/>
                  <a:gd name="T8" fmla="*/ 685 w 714"/>
                  <a:gd name="T9" fmla="*/ 469 h 801"/>
                  <a:gd name="T10" fmla="*/ 608 w 714"/>
                  <a:gd name="T11" fmla="*/ 279 h 801"/>
                  <a:gd name="T12" fmla="*/ 545 w 714"/>
                  <a:gd name="T13" fmla="*/ 364 h 801"/>
                  <a:gd name="T14" fmla="*/ 348 w 714"/>
                  <a:gd name="T15" fmla="*/ 0 h 8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4" h="801">
                    <a:moveTo>
                      <a:pt x="348" y="0"/>
                    </a:moveTo>
                    <a:cubicBezTo>
                      <a:pt x="348" y="0"/>
                      <a:pt x="310" y="169"/>
                      <a:pt x="164" y="277"/>
                    </a:cubicBezTo>
                    <a:cubicBezTo>
                      <a:pt x="18" y="385"/>
                      <a:pt x="0" y="551"/>
                      <a:pt x="51" y="641"/>
                    </a:cubicBezTo>
                    <a:cubicBezTo>
                      <a:pt x="101" y="732"/>
                      <a:pt x="172" y="801"/>
                      <a:pt x="344" y="801"/>
                    </a:cubicBezTo>
                    <a:cubicBezTo>
                      <a:pt x="516" y="801"/>
                      <a:pt x="714" y="634"/>
                      <a:pt x="685" y="469"/>
                    </a:cubicBezTo>
                    <a:cubicBezTo>
                      <a:pt x="655" y="305"/>
                      <a:pt x="608" y="279"/>
                      <a:pt x="608" y="279"/>
                    </a:cubicBezTo>
                    <a:cubicBezTo>
                      <a:pt x="595" y="320"/>
                      <a:pt x="574" y="349"/>
                      <a:pt x="545" y="364"/>
                    </a:cubicBezTo>
                    <a:cubicBezTo>
                      <a:pt x="545" y="364"/>
                      <a:pt x="579" y="206"/>
                      <a:pt x="348" y="0"/>
                    </a:cubicBezTo>
                    <a:close/>
                  </a:path>
                </a:pathLst>
              </a:custGeom>
              <a:solidFill>
                <a:srgbClr val="FC7033"/>
              </a:solidFill>
              <a:ln>
                <a:noFill/>
              </a:ln>
              <a:effectLst>
                <a:outerShdw blurRad="749300" sx="102000" sy="102000" algn="ctr" rotWithShape="0">
                  <a:schemeClr val="accent4">
                    <a:lumMod val="75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16" name="Freeform 6">
                <a:extLst>
                  <a:ext uri="{FF2B5EF4-FFF2-40B4-BE49-F238E27FC236}">
                    <a16:creationId xmlns:a16="http://schemas.microsoft.com/office/drawing/2014/main" id="{FF55F76D-6EE7-4174-95D1-452FF70E1039}"/>
                  </a:ext>
                </a:extLst>
              </p:cNvPr>
              <p:cNvSpPr>
                <a:spLocks/>
              </p:cNvSpPr>
              <p:nvPr/>
            </p:nvSpPr>
            <p:spPr bwMode="auto">
              <a:xfrm>
                <a:off x="1037532" y="5408241"/>
                <a:ext cx="1326272" cy="1958177"/>
              </a:xfrm>
              <a:custGeom>
                <a:avLst/>
                <a:gdLst>
                  <a:gd name="T0" fmla="*/ 261 w 536"/>
                  <a:gd name="T1" fmla="*/ 0 h 602"/>
                  <a:gd name="T2" fmla="*/ 123 w 536"/>
                  <a:gd name="T3" fmla="*/ 208 h 602"/>
                  <a:gd name="T4" fmla="*/ 38 w 536"/>
                  <a:gd name="T5" fmla="*/ 482 h 602"/>
                  <a:gd name="T6" fmla="*/ 258 w 536"/>
                  <a:gd name="T7" fmla="*/ 602 h 602"/>
                  <a:gd name="T8" fmla="*/ 514 w 536"/>
                  <a:gd name="T9" fmla="*/ 353 h 602"/>
                  <a:gd name="T10" fmla="*/ 456 w 536"/>
                  <a:gd name="T11" fmla="*/ 210 h 602"/>
                  <a:gd name="T12" fmla="*/ 409 w 536"/>
                  <a:gd name="T13" fmla="*/ 274 h 602"/>
                  <a:gd name="T14" fmla="*/ 261 w 536"/>
                  <a:gd name="T15" fmla="*/ 0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02">
                    <a:moveTo>
                      <a:pt x="261" y="0"/>
                    </a:moveTo>
                    <a:cubicBezTo>
                      <a:pt x="261" y="0"/>
                      <a:pt x="233" y="127"/>
                      <a:pt x="123" y="208"/>
                    </a:cubicBezTo>
                    <a:cubicBezTo>
                      <a:pt x="13" y="289"/>
                      <a:pt x="0" y="414"/>
                      <a:pt x="38" y="482"/>
                    </a:cubicBezTo>
                    <a:cubicBezTo>
                      <a:pt x="76" y="550"/>
                      <a:pt x="128" y="602"/>
                      <a:pt x="258" y="602"/>
                    </a:cubicBezTo>
                    <a:cubicBezTo>
                      <a:pt x="387" y="602"/>
                      <a:pt x="536" y="476"/>
                      <a:pt x="514" y="353"/>
                    </a:cubicBezTo>
                    <a:cubicBezTo>
                      <a:pt x="492" y="229"/>
                      <a:pt x="456" y="210"/>
                      <a:pt x="456" y="210"/>
                    </a:cubicBezTo>
                    <a:cubicBezTo>
                      <a:pt x="447" y="241"/>
                      <a:pt x="431" y="262"/>
                      <a:pt x="409" y="274"/>
                    </a:cubicBezTo>
                    <a:cubicBezTo>
                      <a:pt x="409" y="274"/>
                      <a:pt x="435" y="155"/>
                      <a:pt x="261" y="0"/>
                    </a:cubicBezTo>
                    <a:close/>
                  </a:path>
                </a:pathLst>
              </a:custGeom>
              <a:solidFill>
                <a:srgbClr val="F9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17" name="Freeform 7">
                <a:extLst>
                  <a:ext uri="{FF2B5EF4-FFF2-40B4-BE49-F238E27FC236}">
                    <a16:creationId xmlns:a16="http://schemas.microsoft.com/office/drawing/2014/main" id="{9208C653-A17B-4400-B336-4E54F8FACE93}"/>
                  </a:ext>
                </a:extLst>
              </p:cNvPr>
              <p:cNvSpPr>
                <a:spLocks/>
              </p:cNvSpPr>
              <p:nvPr/>
            </p:nvSpPr>
            <p:spPr bwMode="auto">
              <a:xfrm>
                <a:off x="1131855" y="5691481"/>
                <a:ext cx="1135325" cy="1674937"/>
              </a:xfrm>
              <a:custGeom>
                <a:avLst/>
                <a:gdLst>
                  <a:gd name="T0" fmla="*/ 224 w 459"/>
                  <a:gd name="T1" fmla="*/ 0 h 515"/>
                  <a:gd name="T2" fmla="*/ 106 w 459"/>
                  <a:gd name="T3" fmla="*/ 178 h 515"/>
                  <a:gd name="T4" fmla="*/ 33 w 459"/>
                  <a:gd name="T5" fmla="*/ 412 h 515"/>
                  <a:gd name="T6" fmla="*/ 221 w 459"/>
                  <a:gd name="T7" fmla="*/ 515 h 515"/>
                  <a:gd name="T8" fmla="*/ 440 w 459"/>
                  <a:gd name="T9" fmla="*/ 302 h 515"/>
                  <a:gd name="T10" fmla="*/ 391 w 459"/>
                  <a:gd name="T11" fmla="*/ 179 h 515"/>
                  <a:gd name="T12" fmla="*/ 351 w 459"/>
                  <a:gd name="T13" fmla="*/ 234 h 515"/>
                  <a:gd name="T14" fmla="*/ 224 w 459"/>
                  <a:gd name="T15" fmla="*/ 0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9" h="515">
                    <a:moveTo>
                      <a:pt x="224" y="0"/>
                    </a:moveTo>
                    <a:cubicBezTo>
                      <a:pt x="224" y="0"/>
                      <a:pt x="200" y="109"/>
                      <a:pt x="106" y="178"/>
                    </a:cubicBezTo>
                    <a:cubicBezTo>
                      <a:pt x="11" y="248"/>
                      <a:pt x="0" y="354"/>
                      <a:pt x="33" y="412"/>
                    </a:cubicBezTo>
                    <a:cubicBezTo>
                      <a:pt x="65" y="471"/>
                      <a:pt x="110" y="515"/>
                      <a:pt x="221" y="515"/>
                    </a:cubicBezTo>
                    <a:cubicBezTo>
                      <a:pt x="332" y="515"/>
                      <a:pt x="459" y="408"/>
                      <a:pt x="440" y="302"/>
                    </a:cubicBezTo>
                    <a:cubicBezTo>
                      <a:pt x="421" y="196"/>
                      <a:pt x="391" y="179"/>
                      <a:pt x="391" y="179"/>
                    </a:cubicBezTo>
                    <a:cubicBezTo>
                      <a:pt x="383" y="206"/>
                      <a:pt x="369" y="224"/>
                      <a:pt x="351" y="234"/>
                    </a:cubicBezTo>
                    <a:cubicBezTo>
                      <a:pt x="351" y="234"/>
                      <a:pt x="373" y="132"/>
                      <a:pt x="224" y="0"/>
                    </a:cubicBezTo>
                    <a:close/>
                  </a:path>
                </a:pathLst>
              </a:custGeom>
              <a:solidFill>
                <a:srgbClr val="FCB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nvGrpSpPr>
            <p:cNvPr id="20" name="Group 19">
              <a:extLst>
                <a:ext uri="{FF2B5EF4-FFF2-40B4-BE49-F238E27FC236}">
                  <a16:creationId xmlns:a16="http://schemas.microsoft.com/office/drawing/2014/main" id="{3F1991A2-AC42-43DE-897A-FEA76244C6ED}"/>
                </a:ext>
              </a:extLst>
            </p:cNvPr>
            <p:cNvGrpSpPr/>
            <p:nvPr/>
          </p:nvGrpSpPr>
          <p:grpSpPr>
            <a:xfrm>
              <a:off x="3540969" y="8721254"/>
              <a:ext cx="460506" cy="8008292"/>
              <a:chOff x="1941769" y="5783907"/>
              <a:chExt cx="460506" cy="8008292"/>
            </a:xfrm>
          </p:grpSpPr>
          <p:grpSp>
            <p:nvGrpSpPr>
              <p:cNvPr id="21" name="Group 20">
                <a:extLst>
                  <a:ext uri="{FF2B5EF4-FFF2-40B4-BE49-F238E27FC236}">
                    <a16:creationId xmlns:a16="http://schemas.microsoft.com/office/drawing/2014/main" id="{B2BA9B9A-D43E-42F9-B148-627AA8E9F84F}"/>
                  </a:ext>
                </a:extLst>
              </p:cNvPr>
              <p:cNvGrpSpPr/>
              <p:nvPr/>
            </p:nvGrpSpPr>
            <p:grpSpPr>
              <a:xfrm>
                <a:off x="2034920" y="6194556"/>
                <a:ext cx="270269" cy="7597643"/>
                <a:chOff x="2034920" y="6194557"/>
                <a:chExt cx="270269" cy="4410889"/>
              </a:xfrm>
            </p:grpSpPr>
            <p:sp>
              <p:nvSpPr>
                <p:cNvPr id="26" name="Rectangle 25">
                  <a:extLst>
                    <a:ext uri="{FF2B5EF4-FFF2-40B4-BE49-F238E27FC236}">
                      <a16:creationId xmlns:a16="http://schemas.microsoft.com/office/drawing/2014/main" id="{F8ADCAB4-EE96-4517-90DA-F931F03FE130}"/>
                    </a:ext>
                  </a:extLst>
                </p:cNvPr>
                <p:cNvSpPr>
                  <a:spLocks noChangeArrowheads="1"/>
                </p:cNvSpPr>
                <p:nvPr/>
              </p:nvSpPr>
              <p:spPr bwMode="auto">
                <a:xfrm>
                  <a:off x="2034920" y="6194557"/>
                  <a:ext cx="270268" cy="4410889"/>
                </a:xfrm>
                <a:prstGeom prst="rect">
                  <a:avLst/>
                </a:prstGeom>
                <a:solidFill>
                  <a:srgbClr val="FFE6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27" name="Rectangle 26">
                  <a:extLst>
                    <a:ext uri="{FF2B5EF4-FFF2-40B4-BE49-F238E27FC236}">
                      <a16:creationId xmlns:a16="http://schemas.microsoft.com/office/drawing/2014/main" id="{02DE275A-58E5-42E3-8243-B07910A0E910}"/>
                    </a:ext>
                  </a:extLst>
                </p:cNvPr>
                <p:cNvSpPr>
                  <a:spLocks noChangeArrowheads="1"/>
                </p:cNvSpPr>
                <p:nvPr/>
              </p:nvSpPr>
              <p:spPr bwMode="auto">
                <a:xfrm>
                  <a:off x="2170054" y="6194557"/>
                  <a:ext cx="135135" cy="4410889"/>
                </a:xfrm>
                <a:prstGeom prst="rect">
                  <a:avLst/>
                </a:prstGeom>
                <a:solidFill>
                  <a:srgbClr val="FCD7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22" name="Freeform 10">
                <a:extLst>
                  <a:ext uri="{FF2B5EF4-FFF2-40B4-BE49-F238E27FC236}">
                    <a16:creationId xmlns:a16="http://schemas.microsoft.com/office/drawing/2014/main" id="{0977D765-8599-4DB7-BE4C-617C693B76AB}"/>
                  </a:ext>
                </a:extLst>
              </p:cNvPr>
              <p:cNvSpPr>
                <a:spLocks/>
              </p:cNvSpPr>
              <p:nvPr/>
            </p:nvSpPr>
            <p:spPr bwMode="auto">
              <a:xfrm>
                <a:off x="1941769" y="5783907"/>
                <a:ext cx="460506" cy="852789"/>
              </a:xfrm>
              <a:custGeom>
                <a:avLst/>
                <a:gdLst>
                  <a:gd name="T0" fmla="*/ 155 w 163"/>
                  <a:gd name="T1" fmla="*/ 118 h 306"/>
                  <a:gd name="T2" fmla="*/ 155 w 163"/>
                  <a:gd name="T3" fmla="*/ 118 h 306"/>
                  <a:gd name="T4" fmla="*/ 138 w 163"/>
                  <a:gd name="T5" fmla="*/ 164 h 306"/>
                  <a:gd name="T6" fmla="*/ 129 w 163"/>
                  <a:gd name="T7" fmla="*/ 219 h 306"/>
                  <a:gd name="T8" fmla="*/ 33 w 163"/>
                  <a:gd name="T9" fmla="*/ 238 h 306"/>
                  <a:gd name="T10" fmla="*/ 32 w 163"/>
                  <a:gd name="T11" fmla="*/ 179 h 306"/>
                  <a:gd name="T12" fmla="*/ 27 w 163"/>
                  <a:gd name="T13" fmla="*/ 158 h 306"/>
                  <a:gd name="T14" fmla="*/ 27 w 163"/>
                  <a:gd name="T15" fmla="*/ 158 h 306"/>
                  <a:gd name="T16" fmla="*/ 17 w 163"/>
                  <a:gd name="T17" fmla="*/ 133 h 306"/>
                  <a:gd name="T18" fmla="*/ 17 w 163"/>
                  <a:gd name="T19" fmla="*/ 132 h 306"/>
                  <a:gd name="T20" fmla="*/ 0 w 163"/>
                  <a:gd name="T21" fmla="*/ 82 h 306"/>
                  <a:gd name="T22" fmla="*/ 81 w 163"/>
                  <a:gd name="T23" fmla="*/ 0 h 306"/>
                  <a:gd name="T24" fmla="*/ 163 w 163"/>
                  <a:gd name="T25" fmla="*/ 82 h 306"/>
                  <a:gd name="T26" fmla="*/ 155 w 163"/>
                  <a:gd name="T27" fmla="*/ 11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06">
                    <a:moveTo>
                      <a:pt x="155" y="118"/>
                    </a:moveTo>
                    <a:cubicBezTo>
                      <a:pt x="155" y="118"/>
                      <a:pt x="155" y="118"/>
                      <a:pt x="155" y="118"/>
                    </a:cubicBezTo>
                    <a:cubicBezTo>
                      <a:pt x="145" y="136"/>
                      <a:pt x="141" y="150"/>
                      <a:pt x="138" y="164"/>
                    </a:cubicBezTo>
                    <a:cubicBezTo>
                      <a:pt x="134" y="182"/>
                      <a:pt x="134" y="198"/>
                      <a:pt x="129" y="219"/>
                    </a:cubicBezTo>
                    <a:cubicBezTo>
                      <a:pt x="122" y="257"/>
                      <a:pt x="27" y="306"/>
                      <a:pt x="33" y="238"/>
                    </a:cubicBezTo>
                    <a:cubicBezTo>
                      <a:pt x="36" y="214"/>
                      <a:pt x="34" y="195"/>
                      <a:pt x="32" y="179"/>
                    </a:cubicBezTo>
                    <a:cubicBezTo>
                      <a:pt x="31" y="171"/>
                      <a:pt x="29" y="164"/>
                      <a:pt x="27" y="158"/>
                    </a:cubicBezTo>
                    <a:cubicBezTo>
                      <a:pt x="27" y="158"/>
                      <a:pt x="27" y="158"/>
                      <a:pt x="27" y="158"/>
                    </a:cubicBezTo>
                    <a:cubicBezTo>
                      <a:pt x="23" y="142"/>
                      <a:pt x="18" y="134"/>
                      <a:pt x="17" y="133"/>
                    </a:cubicBezTo>
                    <a:cubicBezTo>
                      <a:pt x="17" y="132"/>
                      <a:pt x="17" y="132"/>
                      <a:pt x="17" y="132"/>
                    </a:cubicBezTo>
                    <a:cubicBezTo>
                      <a:pt x="6" y="118"/>
                      <a:pt x="0" y="101"/>
                      <a:pt x="0" y="82"/>
                    </a:cubicBezTo>
                    <a:cubicBezTo>
                      <a:pt x="0" y="37"/>
                      <a:pt x="36" y="0"/>
                      <a:pt x="81" y="0"/>
                    </a:cubicBezTo>
                    <a:cubicBezTo>
                      <a:pt x="127" y="0"/>
                      <a:pt x="163" y="37"/>
                      <a:pt x="163" y="82"/>
                    </a:cubicBezTo>
                    <a:cubicBezTo>
                      <a:pt x="163" y="95"/>
                      <a:pt x="160" y="107"/>
                      <a:pt x="155" y="118"/>
                    </a:cubicBezTo>
                    <a:close/>
                  </a:path>
                </a:pathLst>
              </a:custGeom>
              <a:solidFill>
                <a:srgbClr val="172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23" name="Freeform 11">
                <a:extLst>
                  <a:ext uri="{FF2B5EF4-FFF2-40B4-BE49-F238E27FC236}">
                    <a16:creationId xmlns:a16="http://schemas.microsoft.com/office/drawing/2014/main" id="{8FFA7BAF-22BB-4162-8399-3A258CB4A4E8}"/>
                  </a:ext>
                </a:extLst>
              </p:cNvPr>
              <p:cNvSpPr>
                <a:spLocks/>
              </p:cNvSpPr>
              <p:nvPr/>
            </p:nvSpPr>
            <p:spPr bwMode="auto">
              <a:xfrm>
                <a:off x="2017864" y="6224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24" name="Freeform 12">
                <a:extLst>
                  <a:ext uri="{FF2B5EF4-FFF2-40B4-BE49-F238E27FC236}">
                    <a16:creationId xmlns:a16="http://schemas.microsoft.com/office/drawing/2014/main" id="{7061F4C1-28C0-4876-9FE7-2B4BA0206609}"/>
                  </a:ext>
                </a:extLst>
              </p:cNvPr>
              <p:cNvSpPr>
                <a:spLocks/>
              </p:cNvSpPr>
              <p:nvPr/>
            </p:nvSpPr>
            <p:spPr bwMode="auto">
              <a:xfrm>
                <a:off x="2017864" y="6241789"/>
                <a:ext cx="313564" cy="394907"/>
              </a:xfrm>
              <a:custGeom>
                <a:avLst/>
                <a:gdLst>
                  <a:gd name="T0" fmla="*/ 111 w 111"/>
                  <a:gd name="T1" fmla="*/ 0 h 142"/>
                  <a:gd name="T2" fmla="*/ 102 w 111"/>
                  <a:gd name="T3" fmla="*/ 55 h 142"/>
                  <a:gd name="T4" fmla="*/ 6 w 111"/>
                  <a:gd name="T5" fmla="*/ 74 h 142"/>
                  <a:gd name="T6" fmla="*/ 5 w 111"/>
                  <a:gd name="T7" fmla="*/ 15 h 142"/>
                  <a:gd name="T8" fmla="*/ 31 w 111"/>
                  <a:gd name="T9" fmla="*/ 66 h 142"/>
                  <a:gd name="T10" fmla="*/ 111 w 111"/>
                  <a:gd name="T11" fmla="*/ 0 h 142"/>
                </a:gdLst>
                <a:ahLst/>
                <a:cxnLst>
                  <a:cxn ang="0">
                    <a:pos x="T0" y="T1"/>
                  </a:cxn>
                  <a:cxn ang="0">
                    <a:pos x="T2" y="T3"/>
                  </a:cxn>
                  <a:cxn ang="0">
                    <a:pos x="T4" y="T5"/>
                  </a:cxn>
                  <a:cxn ang="0">
                    <a:pos x="T6" y="T7"/>
                  </a:cxn>
                  <a:cxn ang="0">
                    <a:pos x="T8" y="T9"/>
                  </a:cxn>
                  <a:cxn ang="0">
                    <a:pos x="T10" y="T11"/>
                  </a:cxn>
                </a:cxnLst>
                <a:rect l="0" t="0" r="r" b="b"/>
                <a:pathLst>
                  <a:path w="111" h="142">
                    <a:moveTo>
                      <a:pt x="111" y="0"/>
                    </a:moveTo>
                    <a:cubicBezTo>
                      <a:pt x="107" y="18"/>
                      <a:pt x="107" y="34"/>
                      <a:pt x="102" y="55"/>
                    </a:cubicBezTo>
                    <a:cubicBezTo>
                      <a:pt x="95" y="93"/>
                      <a:pt x="0" y="142"/>
                      <a:pt x="6" y="74"/>
                    </a:cubicBezTo>
                    <a:cubicBezTo>
                      <a:pt x="9" y="50"/>
                      <a:pt x="7" y="31"/>
                      <a:pt x="5" y="15"/>
                    </a:cubicBezTo>
                    <a:cubicBezTo>
                      <a:pt x="10" y="34"/>
                      <a:pt x="15" y="58"/>
                      <a:pt x="31" y="66"/>
                    </a:cubicBezTo>
                    <a:cubicBezTo>
                      <a:pt x="44" y="74"/>
                      <a:pt x="95" y="86"/>
                      <a:pt x="111" y="0"/>
                    </a:cubicBezTo>
                    <a:close/>
                  </a:path>
                </a:pathLst>
              </a:custGeom>
              <a:solidFill>
                <a:srgbClr val="172144">
                  <a:alpha val="30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25" name="Freeform 13">
                <a:extLst>
                  <a:ext uri="{FF2B5EF4-FFF2-40B4-BE49-F238E27FC236}">
                    <a16:creationId xmlns:a16="http://schemas.microsoft.com/office/drawing/2014/main" id="{533623CB-4F8A-45C4-820F-40994D9F03C5}"/>
                  </a:ext>
                </a:extLst>
              </p:cNvPr>
              <p:cNvSpPr>
                <a:spLocks/>
              </p:cNvSpPr>
              <p:nvPr/>
            </p:nvSpPr>
            <p:spPr bwMode="auto">
              <a:xfrm>
                <a:off x="2181862" y="5850818"/>
                <a:ext cx="129887" cy="115455"/>
              </a:xfrm>
              <a:custGeom>
                <a:avLst/>
                <a:gdLst>
                  <a:gd name="T0" fmla="*/ 5 w 46"/>
                  <a:gd name="T1" fmla="*/ 18 h 41"/>
                  <a:gd name="T2" fmla="*/ 0 w 46"/>
                  <a:gd name="T3" fmla="*/ 11 h 41"/>
                  <a:gd name="T4" fmla="*/ 10 w 46"/>
                  <a:gd name="T5" fmla="*/ 1 h 41"/>
                  <a:gd name="T6" fmla="*/ 46 w 46"/>
                  <a:gd name="T7" fmla="*/ 27 h 41"/>
                  <a:gd name="T8" fmla="*/ 30 w 46"/>
                  <a:gd name="T9" fmla="*/ 38 h 41"/>
                  <a:gd name="T10" fmla="*/ 5 w 46"/>
                  <a:gd name="T11" fmla="*/ 18 h 41"/>
                </a:gdLst>
                <a:ahLst/>
                <a:cxnLst>
                  <a:cxn ang="0">
                    <a:pos x="T0" y="T1"/>
                  </a:cxn>
                  <a:cxn ang="0">
                    <a:pos x="T2" y="T3"/>
                  </a:cxn>
                  <a:cxn ang="0">
                    <a:pos x="T4" y="T5"/>
                  </a:cxn>
                  <a:cxn ang="0">
                    <a:pos x="T6" y="T7"/>
                  </a:cxn>
                  <a:cxn ang="0">
                    <a:pos x="T8" y="T9"/>
                  </a:cxn>
                  <a:cxn ang="0">
                    <a:pos x="T10" y="T11"/>
                  </a:cxn>
                </a:cxnLst>
                <a:rect l="0" t="0" r="r" b="b"/>
                <a:pathLst>
                  <a:path w="46" h="41">
                    <a:moveTo>
                      <a:pt x="5" y="18"/>
                    </a:moveTo>
                    <a:cubicBezTo>
                      <a:pt x="2" y="17"/>
                      <a:pt x="0" y="14"/>
                      <a:pt x="0" y="11"/>
                    </a:cubicBezTo>
                    <a:cubicBezTo>
                      <a:pt x="1" y="7"/>
                      <a:pt x="2" y="1"/>
                      <a:pt x="10" y="1"/>
                    </a:cubicBezTo>
                    <a:cubicBezTo>
                      <a:pt x="22" y="0"/>
                      <a:pt x="46" y="21"/>
                      <a:pt x="46" y="27"/>
                    </a:cubicBezTo>
                    <a:cubicBezTo>
                      <a:pt x="46" y="33"/>
                      <a:pt x="40" y="41"/>
                      <a:pt x="30" y="38"/>
                    </a:cubicBezTo>
                    <a:cubicBezTo>
                      <a:pt x="20" y="35"/>
                      <a:pt x="23" y="25"/>
                      <a:pt x="5" y="18"/>
                    </a:cubicBezTo>
                    <a:close/>
                  </a:path>
                </a:pathLst>
              </a:custGeom>
              <a:solidFill>
                <a:srgbClr val="FFFFFF">
                  <a:alpha val="5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grpSp>
        <p:nvGrpSpPr>
          <p:cNvPr id="140" name="Group 139">
            <a:extLst>
              <a:ext uri="{FF2B5EF4-FFF2-40B4-BE49-F238E27FC236}">
                <a16:creationId xmlns:a16="http://schemas.microsoft.com/office/drawing/2014/main" id="{17B9D309-1C25-47DC-96DC-E9D91AB81874}"/>
              </a:ext>
            </a:extLst>
          </p:cNvPr>
          <p:cNvGrpSpPr/>
          <p:nvPr/>
        </p:nvGrpSpPr>
        <p:grpSpPr>
          <a:xfrm>
            <a:off x="2501950" y="3509380"/>
            <a:ext cx="883299" cy="4854750"/>
            <a:chOff x="5004551" y="7018782"/>
            <a:chExt cx="1766828" cy="9710764"/>
          </a:xfrm>
        </p:grpSpPr>
        <p:grpSp>
          <p:nvGrpSpPr>
            <p:cNvPr id="118" name="Group 117">
              <a:extLst>
                <a:ext uri="{FF2B5EF4-FFF2-40B4-BE49-F238E27FC236}">
                  <a16:creationId xmlns:a16="http://schemas.microsoft.com/office/drawing/2014/main" id="{8A388320-4E9A-4D39-9023-95F894854AF9}"/>
                </a:ext>
              </a:extLst>
            </p:cNvPr>
            <p:cNvGrpSpPr/>
            <p:nvPr/>
          </p:nvGrpSpPr>
          <p:grpSpPr>
            <a:xfrm>
              <a:off x="5004551" y="7018782"/>
              <a:ext cx="1766828" cy="2604268"/>
              <a:chOff x="816679" y="4762150"/>
              <a:chExt cx="1766828" cy="2604268"/>
            </a:xfrm>
          </p:grpSpPr>
          <p:sp>
            <p:nvSpPr>
              <p:cNvPr id="119" name="Freeform 5">
                <a:extLst>
                  <a:ext uri="{FF2B5EF4-FFF2-40B4-BE49-F238E27FC236}">
                    <a16:creationId xmlns:a16="http://schemas.microsoft.com/office/drawing/2014/main" id="{F6137F6D-6929-4052-957E-D751758E6F2E}"/>
                  </a:ext>
                </a:extLst>
              </p:cNvPr>
              <p:cNvSpPr>
                <a:spLocks/>
              </p:cNvSpPr>
              <p:nvPr/>
            </p:nvSpPr>
            <p:spPr bwMode="auto">
              <a:xfrm>
                <a:off x="816679" y="4762150"/>
                <a:ext cx="1766828" cy="2604268"/>
              </a:xfrm>
              <a:custGeom>
                <a:avLst/>
                <a:gdLst>
                  <a:gd name="T0" fmla="*/ 348 w 714"/>
                  <a:gd name="T1" fmla="*/ 0 h 801"/>
                  <a:gd name="T2" fmla="*/ 164 w 714"/>
                  <a:gd name="T3" fmla="*/ 277 h 801"/>
                  <a:gd name="T4" fmla="*/ 51 w 714"/>
                  <a:gd name="T5" fmla="*/ 641 h 801"/>
                  <a:gd name="T6" fmla="*/ 344 w 714"/>
                  <a:gd name="T7" fmla="*/ 801 h 801"/>
                  <a:gd name="T8" fmla="*/ 685 w 714"/>
                  <a:gd name="T9" fmla="*/ 469 h 801"/>
                  <a:gd name="T10" fmla="*/ 608 w 714"/>
                  <a:gd name="T11" fmla="*/ 279 h 801"/>
                  <a:gd name="T12" fmla="*/ 545 w 714"/>
                  <a:gd name="T13" fmla="*/ 364 h 801"/>
                  <a:gd name="T14" fmla="*/ 348 w 714"/>
                  <a:gd name="T15" fmla="*/ 0 h 8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4" h="801">
                    <a:moveTo>
                      <a:pt x="348" y="0"/>
                    </a:moveTo>
                    <a:cubicBezTo>
                      <a:pt x="348" y="0"/>
                      <a:pt x="310" y="169"/>
                      <a:pt x="164" y="277"/>
                    </a:cubicBezTo>
                    <a:cubicBezTo>
                      <a:pt x="18" y="385"/>
                      <a:pt x="0" y="551"/>
                      <a:pt x="51" y="641"/>
                    </a:cubicBezTo>
                    <a:cubicBezTo>
                      <a:pt x="101" y="732"/>
                      <a:pt x="172" y="801"/>
                      <a:pt x="344" y="801"/>
                    </a:cubicBezTo>
                    <a:cubicBezTo>
                      <a:pt x="516" y="801"/>
                      <a:pt x="714" y="634"/>
                      <a:pt x="685" y="469"/>
                    </a:cubicBezTo>
                    <a:cubicBezTo>
                      <a:pt x="655" y="305"/>
                      <a:pt x="608" y="279"/>
                      <a:pt x="608" y="279"/>
                    </a:cubicBezTo>
                    <a:cubicBezTo>
                      <a:pt x="595" y="320"/>
                      <a:pt x="574" y="349"/>
                      <a:pt x="545" y="364"/>
                    </a:cubicBezTo>
                    <a:cubicBezTo>
                      <a:pt x="545" y="364"/>
                      <a:pt x="579" y="206"/>
                      <a:pt x="348" y="0"/>
                    </a:cubicBezTo>
                    <a:close/>
                  </a:path>
                </a:pathLst>
              </a:custGeom>
              <a:solidFill>
                <a:srgbClr val="FC7033"/>
              </a:solidFill>
              <a:ln>
                <a:noFill/>
              </a:ln>
              <a:effectLst>
                <a:outerShdw blurRad="749300" sx="102000" sy="102000" algn="ctr" rotWithShape="0">
                  <a:schemeClr val="accent4">
                    <a:lumMod val="75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20" name="Freeform 6">
                <a:extLst>
                  <a:ext uri="{FF2B5EF4-FFF2-40B4-BE49-F238E27FC236}">
                    <a16:creationId xmlns:a16="http://schemas.microsoft.com/office/drawing/2014/main" id="{80A95B0C-1CCB-4341-91C6-E8CE25D6EE38}"/>
                  </a:ext>
                </a:extLst>
              </p:cNvPr>
              <p:cNvSpPr>
                <a:spLocks/>
              </p:cNvSpPr>
              <p:nvPr/>
            </p:nvSpPr>
            <p:spPr bwMode="auto">
              <a:xfrm>
                <a:off x="1037532" y="5408241"/>
                <a:ext cx="1326272" cy="1958177"/>
              </a:xfrm>
              <a:custGeom>
                <a:avLst/>
                <a:gdLst>
                  <a:gd name="T0" fmla="*/ 261 w 536"/>
                  <a:gd name="T1" fmla="*/ 0 h 602"/>
                  <a:gd name="T2" fmla="*/ 123 w 536"/>
                  <a:gd name="T3" fmla="*/ 208 h 602"/>
                  <a:gd name="T4" fmla="*/ 38 w 536"/>
                  <a:gd name="T5" fmla="*/ 482 h 602"/>
                  <a:gd name="T6" fmla="*/ 258 w 536"/>
                  <a:gd name="T7" fmla="*/ 602 h 602"/>
                  <a:gd name="T8" fmla="*/ 514 w 536"/>
                  <a:gd name="T9" fmla="*/ 353 h 602"/>
                  <a:gd name="T10" fmla="*/ 456 w 536"/>
                  <a:gd name="T11" fmla="*/ 210 h 602"/>
                  <a:gd name="T12" fmla="*/ 409 w 536"/>
                  <a:gd name="T13" fmla="*/ 274 h 602"/>
                  <a:gd name="T14" fmla="*/ 261 w 536"/>
                  <a:gd name="T15" fmla="*/ 0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02">
                    <a:moveTo>
                      <a:pt x="261" y="0"/>
                    </a:moveTo>
                    <a:cubicBezTo>
                      <a:pt x="261" y="0"/>
                      <a:pt x="233" y="127"/>
                      <a:pt x="123" y="208"/>
                    </a:cubicBezTo>
                    <a:cubicBezTo>
                      <a:pt x="13" y="289"/>
                      <a:pt x="0" y="414"/>
                      <a:pt x="38" y="482"/>
                    </a:cubicBezTo>
                    <a:cubicBezTo>
                      <a:pt x="76" y="550"/>
                      <a:pt x="128" y="602"/>
                      <a:pt x="258" y="602"/>
                    </a:cubicBezTo>
                    <a:cubicBezTo>
                      <a:pt x="387" y="602"/>
                      <a:pt x="536" y="476"/>
                      <a:pt x="514" y="353"/>
                    </a:cubicBezTo>
                    <a:cubicBezTo>
                      <a:pt x="492" y="229"/>
                      <a:pt x="456" y="210"/>
                      <a:pt x="456" y="210"/>
                    </a:cubicBezTo>
                    <a:cubicBezTo>
                      <a:pt x="447" y="241"/>
                      <a:pt x="431" y="262"/>
                      <a:pt x="409" y="274"/>
                    </a:cubicBezTo>
                    <a:cubicBezTo>
                      <a:pt x="409" y="274"/>
                      <a:pt x="435" y="155"/>
                      <a:pt x="261" y="0"/>
                    </a:cubicBezTo>
                    <a:close/>
                  </a:path>
                </a:pathLst>
              </a:custGeom>
              <a:solidFill>
                <a:srgbClr val="F9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21" name="Freeform 7">
                <a:extLst>
                  <a:ext uri="{FF2B5EF4-FFF2-40B4-BE49-F238E27FC236}">
                    <a16:creationId xmlns:a16="http://schemas.microsoft.com/office/drawing/2014/main" id="{1A29651D-5A2E-409A-BC53-0D409E5CBAFC}"/>
                  </a:ext>
                </a:extLst>
              </p:cNvPr>
              <p:cNvSpPr>
                <a:spLocks/>
              </p:cNvSpPr>
              <p:nvPr/>
            </p:nvSpPr>
            <p:spPr bwMode="auto">
              <a:xfrm>
                <a:off x="1131855" y="5691481"/>
                <a:ext cx="1135325" cy="1674937"/>
              </a:xfrm>
              <a:custGeom>
                <a:avLst/>
                <a:gdLst>
                  <a:gd name="T0" fmla="*/ 224 w 459"/>
                  <a:gd name="T1" fmla="*/ 0 h 515"/>
                  <a:gd name="T2" fmla="*/ 106 w 459"/>
                  <a:gd name="T3" fmla="*/ 178 h 515"/>
                  <a:gd name="T4" fmla="*/ 33 w 459"/>
                  <a:gd name="T5" fmla="*/ 412 h 515"/>
                  <a:gd name="T6" fmla="*/ 221 w 459"/>
                  <a:gd name="T7" fmla="*/ 515 h 515"/>
                  <a:gd name="T8" fmla="*/ 440 w 459"/>
                  <a:gd name="T9" fmla="*/ 302 h 515"/>
                  <a:gd name="T10" fmla="*/ 391 w 459"/>
                  <a:gd name="T11" fmla="*/ 179 h 515"/>
                  <a:gd name="T12" fmla="*/ 351 w 459"/>
                  <a:gd name="T13" fmla="*/ 234 h 515"/>
                  <a:gd name="T14" fmla="*/ 224 w 459"/>
                  <a:gd name="T15" fmla="*/ 0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9" h="515">
                    <a:moveTo>
                      <a:pt x="224" y="0"/>
                    </a:moveTo>
                    <a:cubicBezTo>
                      <a:pt x="224" y="0"/>
                      <a:pt x="200" y="109"/>
                      <a:pt x="106" y="178"/>
                    </a:cubicBezTo>
                    <a:cubicBezTo>
                      <a:pt x="11" y="248"/>
                      <a:pt x="0" y="354"/>
                      <a:pt x="33" y="412"/>
                    </a:cubicBezTo>
                    <a:cubicBezTo>
                      <a:pt x="65" y="471"/>
                      <a:pt x="110" y="515"/>
                      <a:pt x="221" y="515"/>
                    </a:cubicBezTo>
                    <a:cubicBezTo>
                      <a:pt x="332" y="515"/>
                      <a:pt x="459" y="408"/>
                      <a:pt x="440" y="302"/>
                    </a:cubicBezTo>
                    <a:cubicBezTo>
                      <a:pt x="421" y="196"/>
                      <a:pt x="391" y="179"/>
                      <a:pt x="391" y="179"/>
                    </a:cubicBezTo>
                    <a:cubicBezTo>
                      <a:pt x="383" y="206"/>
                      <a:pt x="369" y="224"/>
                      <a:pt x="351" y="234"/>
                    </a:cubicBezTo>
                    <a:cubicBezTo>
                      <a:pt x="351" y="234"/>
                      <a:pt x="373" y="132"/>
                      <a:pt x="224" y="0"/>
                    </a:cubicBezTo>
                    <a:close/>
                  </a:path>
                </a:pathLst>
              </a:custGeom>
              <a:solidFill>
                <a:srgbClr val="FCB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nvGrpSpPr>
            <p:cNvPr id="28" name="Group 27">
              <a:extLst>
                <a:ext uri="{FF2B5EF4-FFF2-40B4-BE49-F238E27FC236}">
                  <a16:creationId xmlns:a16="http://schemas.microsoft.com/office/drawing/2014/main" id="{D301AB1A-8273-4081-ABDC-8FAB2014FFF9}"/>
                </a:ext>
              </a:extLst>
            </p:cNvPr>
            <p:cNvGrpSpPr/>
            <p:nvPr/>
          </p:nvGrpSpPr>
          <p:grpSpPr>
            <a:xfrm>
              <a:off x="5646560" y="8721254"/>
              <a:ext cx="460506" cy="8008292"/>
              <a:chOff x="1941769" y="5783907"/>
              <a:chExt cx="460506" cy="8008292"/>
            </a:xfrm>
          </p:grpSpPr>
          <p:grpSp>
            <p:nvGrpSpPr>
              <p:cNvPr id="29" name="Group 28">
                <a:extLst>
                  <a:ext uri="{FF2B5EF4-FFF2-40B4-BE49-F238E27FC236}">
                    <a16:creationId xmlns:a16="http://schemas.microsoft.com/office/drawing/2014/main" id="{D893EF2E-FA33-4649-BEC8-5DDEF29937A9}"/>
                  </a:ext>
                </a:extLst>
              </p:cNvPr>
              <p:cNvGrpSpPr/>
              <p:nvPr/>
            </p:nvGrpSpPr>
            <p:grpSpPr>
              <a:xfrm>
                <a:off x="2034920" y="6194556"/>
                <a:ext cx="270269" cy="7597643"/>
                <a:chOff x="2034920" y="6194557"/>
                <a:chExt cx="270269" cy="4410889"/>
              </a:xfrm>
            </p:grpSpPr>
            <p:sp>
              <p:nvSpPr>
                <p:cNvPr id="34" name="Rectangle 33">
                  <a:extLst>
                    <a:ext uri="{FF2B5EF4-FFF2-40B4-BE49-F238E27FC236}">
                      <a16:creationId xmlns:a16="http://schemas.microsoft.com/office/drawing/2014/main" id="{159E89C0-B1BA-4A8D-8810-3D6956820A60}"/>
                    </a:ext>
                  </a:extLst>
                </p:cNvPr>
                <p:cNvSpPr>
                  <a:spLocks noChangeArrowheads="1"/>
                </p:cNvSpPr>
                <p:nvPr/>
              </p:nvSpPr>
              <p:spPr bwMode="auto">
                <a:xfrm>
                  <a:off x="2034920" y="6194557"/>
                  <a:ext cx="270268" cy="4410889"/>
                </a:xfrm>
                <a:prstGeom prst="rect">
                  <a:avLst/>
                </a:prstGeom>
                <a:solidFill>
                  <a:srgbClr val="FFE6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35" name="Rectangle 34">
                  <a:extLst>
                    <a:ext uri="{FF2B5EF4-FFF2-40B4-BE49-F238E27FC236}">
                      <a16:creationId xmlns:a16="http://schemas.microsoft.com/office/drawing/2014/main" id="{CE4F4D98-337D-4127-8063-A3CBE8213032}"/>
                    </a:ext>
                  </a:extLst>
                </p:cNvPr>
                <p:cNvSpPr>
                  <a:spLocks noChangeArrowheads="1"/>
                </p:cNvSpPr>
                <p:nvPr/>
              </p:nvSpPr>
              <p:spPr bwMode="auto">
                <a:xfrm>
                  <a:off x="2170054" y="6194557"/>
                  <a:ext cx="135135" cy="4410889"/>
                </a:xfrm>
                <a:prstGeom prst="rect">
                  <a:avLst/>
                </a:prstGeom>
                <a:solidFill>
                  <a:srgbClr val="FCD7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30" name="Freeform 10">
                <a:extLst>
                  <a:ext uri="{FF2B5EF4-FFF2-40B4-BE49-F238E27FC236}">
                    <a16:creationId xmlns:a16="http://schemas.microsoft.com/office/drawing/2014/main" id="{72EA87A8-FFBD-4E0B-BA84-86F50DF80F71}"/>
                  </a:ext>
                </a:extLst>
              </p:cNvPr>
              <p:cNvSpPr>
                <a:spLocks/>
              </p:cNvSpPr>
              <p:nvPr/>
            </p:nvSpPr>
            <p:spPr bwMode="auto">
              <a:xfrm>
                <a:off x="1941769" y="5783907"/>
                <a:ext cx="460506" cy="852789"/>
              </a:xfrm>
              <a:custGeom>
                <a:avLst/>
                <a:gdLst>
                  <a:gd name="T0" fmla="*/ 155 w 163"/>
                  <a:gd name="T1" fmla="*/ 118 h 306"/>
                  <a:gd name="T2" fmla="*/ 155 w 163"/>
                  <a:gd name="T3" fmla="*/ 118 h 306"/>
                  <a:gd name="T4" fmla="*/ 138 w 163"/>
                  <a:gd name="T5" fmla="*/ 164 h 306"/>
                  <a:gd name="T6" fmla="*/ 129 w 163"/>
                  <a:gd name="T7" fmla="*/ 219 h 306"/>
                  <a:gd name="T8" fmla="*/ 33 w 163"/>
                  <a:gd name="T9" fmla="*/ 238 h 306"/>
                  <a:gd name="T10" fmla="*/ 32 w 163"/>
                  <a:gd name="T11" fmla="*/ 179 h 306"/>
                  <a:gd name="T12" fmla="*/ 27 w 163"/>
                  <a:gd name="T13" fmla="*/ 158 h 306"/>
                  <a:gd name="T14" fmla="*/ 27 w 163"/>
                  <a:gd name="T15" fmla="*/ 158 h 306"/>
                  <a:gd name="T16" fmla="*/ 17 w 163"/>
                  <a:gd name="T17" fmla="*/ 133 h 306"/>
                  <a:gd name="T18" fmla="*/ 17 w 163"/>
                  <a:gd name="T19" fmla="*/ 132 h 306"/>
                  <a:gd name="T20" fmla="*/ 0 w 163"/>
                  <a:gd name="T21" fmla="*/ 82 h 306"/>
                  <a:gd name="T22" fmla="*/ 81 w 163"/>
                  <a:gd name="T23" fmla="*/ 0 h 306"/>
                  <a:gd name="T24" fmla="*/ 163 w 163"/>
                  <a:gd name="T25" fmla="*/ 82 h 306"/>
                  <a:gd name="T26" fmla="*/ 155 w 163"/>
                  <a:gd name="T27" fmla="*/ 11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06">
                    <a:moveTo>
                      <a:pt x="155" y="118"/>
                    </a:moveTo>
                    <a:cubicBezTo>
                      <a:pt x="155" y="118"/>
                      <a:pt x="155" y="118"/>
                      <a:pt x="155" y="118"/>
                    </a:cubicBezTo>
                    <a:cubicBezTo>
                      <a:pt x="145" y="136"/>
                      <a:pt x="141" y="150"/>
                      <a:pt x="138" y="164"/>
                    </a:cubicBezTo>
                    <a:cubicBezTo>
                      <a:pt x="134" y="182"/>
                      <a:pt x="134" y="198"/>
                      <a:pt x="129" y="219"/>
                    </a:cubicBezTo>
                    <a:cubicBezTo>
                      <a:pt x="122" y="257"/>
                      <a:pt x="27" y="306"/>
                      <a:pt x="33" y="238"/>
                    </a:cubicBezTo>
                    <a:cubicBezTo>
                      <a:pt x="36" y="214"/>
                      <a:pt x="34" y="195"/>
                      <a:pt x="32" y="179"/>
                    </a:cubicBezTo>
                    <a:cubicBezTo>
                      <a:pt x="31" y="171"/>
                      <a:pt x="29" y="164"/>
                      <a:pt x="27" y="158"/>
                    </a:cubicBezTo>
                    <a:cubicBezTo>
                      <a:pt x="27" y="158"/>
                      <a:pt x="27" y="158"/>
                      <a:pt x="27" y="158"/>
                    </a:cubicBezTo>
                    <a:cubicBezTo>
                      <a:pt x="23" y="142"/>
                      <a:pt x="18" y="134"/>
                      <a:pt x="17" y="133"/>
                    </a:cubicBezTo>
                    <a:cubicBezTo>
                      <a:pt x="17" y="132"/>
                      <a:pt x="17" y="132"/>
                      <a:pt x="17" y="132"/>
                    </a:cubicBezTo>
                    <a:cubicBezTo>
                      <a:pt x="6" y="118"/>
                      <a:pt x="0" y="101"/>
                      <a:pt x="0" y="82"/>
                    </a:cubicBezTo>
                    <a:cubicBezTo>
                      <a:pt x="0" y="37"/>
                      <a:pt x="36" y="0"/>
                      <a:pt x="81" y="0"/>
                    </a:cubicBezTo>
                    <a:cubicBezTo>
                      <a:pt x="127" y="0"/>
                      <a:pt x="163" y="37"/>
                      <a:pt x="163" y="82"/>
                    </a:cubicBezTo>
                    <a:cubicBezTo>
                      <a:pt x="163" y="95"/>
                      <a:pt x="160" y="107"/>
                      <a:pt x="155" y="118"/>
                    </a:cubicBezTo>
                    <a:close/>
                  </a:path>
                </a:pathLst>
              </a:custGeom>
              <a:solidFill>
                <a:srgbClr val="172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31" name="Freeform 11">
                <a:extLst>
                  <a:ext uri="{FF2B5EF4-FFF2-40B4-BE49-F238E27FC236}">
                    <a16:creationId xmlns:a16="http://schemas.microsoft.com/office/drawing/2014/main" id="{4814E119-C521-45B6-B76F-892D8F85A4F8}"/>
                  </a:ext>
                </a:extLst>
              </p:cNvPr>
              <p:cNvSpPr>
                <a:spLocks/>
              </p:cNvSpPr>
              <p:nvPr/>
            </p:nvSpPr>
            <p:spPr bwMode="auto">
              <a:xfrm>
                <a:off x="2017864" y="6224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32" name="Freeform 12">
                <a:extLst>
                  <a:ext uri="{FF2B5EF4-FFF2-40B4-BE49-F238E27FC236}">
                    <a16:creationId xmlns:a16="http://schemas.microsoft.com/office/drawing/2014/main" id="{AABFAE8B-9859-43A5-9FCF-FC7FF5E0C9DC}"/>
                  </a:ext>
                </a:extLst>
              </p:cNvPr>
              <p:cNvSpPr>
                <a:spLocks/>
              </p:cNvSpPr>
              <p:nvPr/>
            </p:nvSpPr>
            <p:spPr bwMode="auto">
              <a:xfrm>
                <a:off x="2017864" y="6241789"/>
                <a:ext cx="313564" cy="394907"/>
              </a:xfrm>
              <a:custGeom>
                <a:avLst/>
                <a:gdLst>
                  <a:gd name="T0" fmla="*/ 111 w 111"/>
                  <a:gd name="T1" fmla="*/ 0 h 142"/>
                  <a:gd name="T2" fmla="*/ 102 w 111"/>
                  <a:gd name="T3" fmla="*/ 55 h 142"/>
                  <a:gd name="T4" fmla="*/ 6 w 111"/>
                  <a:gd name="T5" fmla="*/ 74 h 142"/>
                  <a:gd name="T6" fmla="*/ 5 w 111"/>
                  <a:gd name="T7" fmla="*/ 15 h 142"/>
                  <a:gd name="T8" fmla="*/ 31 w 111"/>
                  <a:gd name="T9" fmla="*/ 66 h 142"/>
                  <a:gd name="T10" fmla="*/ 111 w 111"/>
                  <a:gd name="T11" fmla="*/ 0 h 142"/>
                </a:gdLst>
                <a:ahLst/>
                <a:cxnLst>
                  <a:cxn ang="0">
                    <a:pos x="T0" y="T1"/>
                  </a:cxn>
                  <a:cxn ang="0">
                    <a:pos x="T2" y="T3"/>
                  </a:cxn>
                  <a:cxn ang="0">
                    <a:pos x="T4" y="T5"/>
                  </a:cxn>
                  <a:cxn ang="0">
                    <a:pos x="T6" y="T7"/>
                  </a:cxn>
                  <a:cxn ang="0">
                    <a:pos x="T8" y="T9"/>
                  </a:cxn>
                  <a:cxn ang="0">
                    <a:pos x="T10" y="T11"/>
                  </a:cxn>
                </a:cxnLst>
                <a:rect l="0" t="0" r="r" b="b"/>
                <a:pathLst>
                  <a:path w="111" h="142">
                    <a:moveTo>
                      <a:pt x="111" y="0"/>
                    </a:moveTo>
                    <a:cubicBezTo>
                      <a:pt x="107" y="18"/>
                      <a:pt x="107" y="34"/>
                      <a:pt x="102" y="55"/>
                    </a:cubicBezTo>
                    <a:cubicBezTo>
                      <a:pt x="95" y="93"/>
                      <a:pt x="0" y="142"/>
                      <a:pt x="6" y="74"/>
                    </a:cubicBezTo>
                    <a:cubicBezTo>
                      <a:pt x="9" y="50"/>
                      <a:pt x="7" y="31"/>
                      <a:pt x="5" y="15"/>
                    </a:cubicBezTo>
                    <a:cubicBezTo>
                      <a:pt x="10" y="34"/>
                      <a:pt x="15" y="58"/>
                      <a:pt x="31" y="66"/>
                    </a:cubicBezTo>
                    <a:cubicBezTo>
                      <a:pt x="44" y="74"/>
                      <a:pt x="95" y="86"/>
                      <a:pt x="111" y="0"/>
                    </a:cubicBezTo>
                    <a:close/>
                  </a:path>
                </a:pathLst>
              </a:custGeom>
              <a:solidFill>
                <a:srgbClr val="172144">
                  <a:alpha val="30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33" name="Freeform 13">
                <a:extLst>
                  <a:ext uri="{FF2B5EF4-FFF2-40B4-BE49-F238E27FC236}">
                    <a16:creationId xmlns:a16="http://schemas.microsoft.com/office/drawing/2014/main" id="{08185D01-6B5D-4CB4-AF6B-871EF6B338DD}"/>
                  </a:ext>
                </a:extLst>
              </p:cNvPr>
              <p:cNvSpPr>
                <a:spLocks/>
              </p:cNvSpPr>
              <p:nvPr/>
            </p:nvSpPr>
            <p:spPr bwMode="auto">
              <a:xfrm>
                <a:off x="2181862" y="5850818"/>
                <a:ext cx="129887" cy="115455"/>
              </a:xfrm>
              <a:custGeom>
                <a:avLst/>
                <a:gdLst>
                  <a:gd name="T0" fmla="*/ 5 w 46"/>
                  <a:gd name="T1" fmla="*/ 18 h 41"/>
                  <a:gd name="T2" fmla="*/ 0 w 46"/>
                  <a:gd name="T3" fmla="*/ 11 h 41"/>
                  <a:gd name="T4" fmla="*/ 10 w 46"/>
                  <a:gd name="T5" fmla="*/ 1 h 41"/>
                  <a:gd name="T6" fmla="*/ 46 w 46"/>
                  <a:gd name="T7" fmla="*/ 27 h 41"/>
                  <a:gd name="T8" fmla="*/ 30 w 46"/>
                  <a:gd name="T9" fmla="*/ 38 h 41"/>
                  <a:gd name="T10" fmla="*/ 5 w 46"/>
                  <a:gd name="T11" fmla="*/ 18 h 41"/>
                </a:gdLst>
                <a:ahLst/>
                <a:cxnLst>
                  <a:cxn ang="0">
                    <a:pos x="T0" y="T1"/>
                  </a:cxn>
                  <a:cxn ang="0">
                    <a:pos x="T2" y="T3"/>
                  </a:cxn>
                  <a:cxn ang="0">
                    <a:pos x="T4" y="T5"/>
                  </a:cxn>
                  <a:cxn ang="0">
                    <a:pos x="T6" y="T7"/>
                  </a:cxn>
                  <a:cxn ang="0">
                    <a:pos x="T8" y="T9"/>
                  </a:cxn>
                  <a:cxn ang="0">
                    <a:pos x="T10" y="T11"/>
                  </a:cxn>
                </a:cxnLst>
                <a:rect l="0" t="0" r="r" b="b"/>
                <a:pathLst>
                  <a:path w="46" h="41">
                    <a:moveTo>
                      <a:pt x="5" y="18"/>
                    </a:moveTo>
                    <a:cubicBezTo>
                      <a:pt x="2" y="17"/>
                      <a:pt x="0" y="14"/>
                      <a:pt x="0" y="11"/>
                    </a:cubicBezTo>
                    <a:cubicBezTo>
                      <a:pt x="1" y="7"/>
                      <a:pt x="2" y="1"/>
                      <a:pt x="10" y="1"/>
                    </a:cubicBezTo>
                    <a:cubicBezTo>
                      <a:pt x="22" y="0"/>
                      <a:pt x="46" y="21"/>
                      <a:pt x="46" y="27"/>
                    </a:cubicBezTo>
                    <a:cubicBezTo>
                      <a:pt x="46" y="33"/>
                      <a:pt x="40" y="41"/>
                      <a:pt x="30" y="38"/>
                    </a:cubicBezTo>
                    <a:cubicBezTo>
                      <a:pt x="20" y="35"/>
                      <a:pt x="23" y="25"/>
                      <a:pt x="5" y="18"/>
                    </a:cubicBezTo>
                    <a:close/>
                  </a:path>
                </a:pathLst>
              </a:custGeom>
              <a:solidFill>
                <a:srgbClr val="FFFFFF">
                  <a:alpha val="5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grpSp>
        <p:nvGrpSpPr>
          <p:cNvPr id="141" name="Group 140">
            <a:extLst>
              <a:ext uri="{FF2B5EF4-FFF2-40B4-BE49-F238E27FC236}">
                <a16:creationId xmlns:a16="http://schemas.microsoft.com/office/drawing/2014/main" id="{50C95A8F-CDA0-4608-825C-653438BD6566}"/>
              </a:ext>
            </a:extLst>
          </p:cNvPr>
          <p:cNvGrpSpPr/>
          <p:nvPr/>
        </p:nvGrpSpPr>
        <p:grpSpPr>
          <a:xfrm>
            <a:off x="3518557" y="3509380"/>
            <a:ext cx="883299" cy="4854750"/>
            <a:chOff x="7038029" y="7018782"/>
            <a:chExt cx="1766828" cy="9710764"/>
          </a:xfrm>
        </p:grpSpPr>
        <p:grpSp>
          <p:nvGrpSpPr>
            <p:cNvPr id="122" name="Group 121">
              <a:extLst>
                <a:ext uri="{FF2B5EF4-FFF2-40B4-BE49-F238E27FC236}">
                  <a16:creationId xmlns:a16="http://schemas.microsoft.com/office/drawing/2014/main" id="{C8A49F29-62DC-4445-AA13-DF02861918BD}"/>
                </a:ext>
              </a:extLst>
            </p:cNvPr>
            <p:cNvGrpSpPr/>
            <p:nvPr/>
          </p:nvGrpSpPr>
          <p:grpSpPr>
            <a:xfrm>
              <a:off x="7038029" y="7018782"/>
              <a:ext cx="1766828" cy="2604268"/>
              <a:chOff x="816679" y="4762150"/>
              <a:chExt cx="1766828" cy="2604268"/>
            </a:xfrm>
          </p:grpSpPr>
          <p:sp>
            <p:nvSpPr>
              <p:cNvPr id="123" name="Freeform 5">
                <a:extLst>
                  <a:ext uri="{FF2B5EF4-FFF2-40B4-BE49-F238E27FC236}">
                    <a16:creationId xmlns:a16="http://schemas.microsoft.com/office/drawing/2014/main" id="{EE5168BB-E418-4D0C-915C-F330ACF3DE16}"/>
                  </a:ext>
                </a:extLst>
              </p:cNvPr>
              <p:cNvSpPr>
                <a:spLocks/>
              </p:cNvSpPr>
              <p:nvPr/>
            </p:nvSpPr>
            <p:spPr bwMode="auto">
              <a:xfrm>
                <a:off x="816679" y="4762150"/>
                <a:ext cx="1766828" cy="2604268"/>
              </a:xfrm>
              <a:custGeom>
                <a:avLst/>
                <a:gdLst>
                  <a:gd name="T0" fmla="*/ 348 w 714"/>
                  <a:gd name="T1" fmla="*/ 0 h 801"/>
                  <a:gd name="T2" fmla="*/ 164 w 714"/>
                  <a:gd name="T3" fmla="*/ 277 h 801"/>
                  <a:gd name="T4" fmla="*/ 51 w 714"/>
                  <a:gd name="T5" fmla="*/ 641 h 801"/>
                  <a:gd name="T6" fmla="*/ 344 w 714"/>
                  <a:gd name="T7" fmla="*/ 801 h 801"/>
                  <a:gd name="T8" fmla="*/ 685 w 714"/>
                  <a:gd name="T9" fmla="*/ 469 h 801"/>
                  <a:gd name="T10" fmla="*/ 608 w 714"/>
                  <a:gd name="T11" fmla="*/ 279 h 801"/>
                  <a:gd name="T12" fmla="*/ 545 w 714"/>
                  <a:gd name="T13" fmla="*/ 364 h 801"/>
                  <a:gd name="T14" fmla="*/ 348 w 714"/>
                  <a:gd name="T15" fmla="*/ 0 h 8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4" h="801">
                    <a:moveTo>
                      <a:pt x="348" y="0"/>
                    </a:moveTo>
                    <a:cubicBezTo>
                      <a:pt x="348" y="0"/>
                      <a:pt x="310" y="169"/>
                      <a:pt x="164" y="277"/>
                    </a:cubicBezTo>
                    <a:cubicBezTo>
                      <a:pt x="18" y="385"/>
                      <a:pt x="0" y="551"/>
                      <a:pt x="51" y="641"/>
                    </a:cubicBezTo>
                    <a:cubicBezTo>
                      <a:pt x="101" y="732"/>
                      <a:pt x="172" y="801"/>
                      <a:pt x="344" y="801"/>
                    </a:cubicBezTo>
                    <a:cubicBezTo>
                      <a:pt x="516" y="801"/>
                      <a:pt x="714" y="634"/>
                      <a:pt x="685" y="469"/>
                    </a:cubicBezTo>
                    <a:cubicBezTo>
                      <a:pt x="655" y="305"/>
                      <a:pt x="608" y="279"/>
                      <a:pt x="608" y="279"/>
                    </a:cubicBezTo>
                    <a:cubicBezTo>
                      <a:pt x="595" y="320"/>
                      <a:pt x="574" y="349"/>
                      <a:pt x="545" y="364"/>
                    </a:cubicBezTo>
                    <a:cubicBezTo>
                      <a:pt x="545" y="364"/>
                      <a:pt x="579" y="206"/>
                      <a:pt x="348" y="0"/>
                    </a:cubicBezTo>
                    <a:close/>
                  </a:path>
                </a:pathLst>
              </a:custGeom>
              <a:solidFill>
                <a:srgbClr val="FC7033"/>
              </a:solidFill>
              <a:ln>
                <a:noFill/>
              </a:ln>
              <a:effectLst>
                <a:outerShdw blurRad="749300" sx="102000" sy="102000" algn="ctr" rotWithShape="0">
                  <a:schemeClr val="accent4">
                    <a:lumMod val="75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24" name="Freeform 6">
                <a:extLst>
                  <a:ext uri="{FF2B5EF4-FFF2-40B4-BE49-F238E27FC236}">
                    <a16:creationId xmlns:a16="http://schemas.microsoft.com/office/drawing/2014/main" id="{67B366DA-3EAE-49FF-8BED-5B42814A64F0}"/>
                  </a:ext>
                </a:extLst>
              </p:cNvPr>
              <p:cNvSpPr>
                <a:spLocks/>
              </p:cNvSpPr>
              <p:nvPr/>
            </p:nvSpPr>
            <p:spPr bwMode="auto">
              <a:xfrm>
                <a:off x="1037532" y="5408241"/>
                <a:ext cx="1326272" cy="1958177"/>
              </a:xfrm>
              <a:custGeom>
                <a:avLst/>
                <a:gdLst>
                  <a:gd name="T0" fmla="*/ 261 w 536"/>
                  <a:gd name="T1" fmla="*/ 0 h 602"/>
                  <a:gd name="T2" fmla="*/ 123 w 536"/>
                  <a:gd name="T3" fmla="*/ 208 h 602"/>
                  <a:gd name="T4" fmla="*/ 38 w 536"/>
                  <a:gd name="T5" fmla="*/ 482 h 602"/>
                  <a:gd name="T6" fmla="*/ 258 w 536"/>
                  <a:gd name="T7" fmla="*/ 602 h 602"/>
                  <a:gd name="T8" fmla="*/ 514 w 536"/>
                  <a:gd name="T9" fmla="*/ 353 h 602"/>
                  <a:gd name="T10" fmla="*/ 456 w 536"/>
                  <a:gd name="T11" fmla="*/ 210 h 602"/>
                  <a:gd name="T12" fmla="*/ 409 w 536"/>
                  <a:gd name="T13" fmla="*/ 274 h 602"/>
                  <a:gd name="T14" fmla="*/ 261 w 536"/>
                  <a:gd name="T15" fmla="*/ 0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02">
                    <a:moveTo>
                      <a:pt x="261" y="0"/>
                    </a:moveTo>
                    <a:cubicBezTo>
                      <a:pt x="261" y="0"/>
                      <a:pt x="233" y="127"/>
                      <a:pt x="123" y="208"/>
                    </a:cubicBezTo>
                    <a:cubicBezTo>
                      <a:pt x="13" y="289"/>
                      <a:pt x="0" y="414"/>
                      <a:pt x="38" y="482"/>
                    </a:cubicBezTo>
                    <a:cubicBezTo>
                      <a:pt x="76" y="550"/>
                      <a:pt x="128" y="602"/>
                      <a:pt x="258" y="602"/>
                    </a:cubicBezTo>
                    <a:cubicBezTo>
                      <a:pt x="387" y="602"/>
                      <a:pt x="536" y="476"/>
                      <a:pt x="514" y="353"/>
                    </a:cubicBezTo>
                    <a:cubicBezTo>
                      <a:pt x="492" y="229"/>
                      <a:pt x="456" y="210"/>
                      <a:pt x="456" y="210"/>
                    </a:cubicBezTo>
                    <a:cubicBezTo>
                      <a:pt x="447" y="241"/>
                      <a:pt x="431" y="262"/>
                      <a:pt x="409" y="274"/>
                    </a:cubicBezTo>
                    <a:cubicBezTo>
                      <a:pt x="409" y="274"/>
                      <a:pt x="435" y="155"/>
                      <a:pt x="261" y="0"/>
                    </a:cubicBezTo>
                    <a:close/>
                  </a:path>
                </a:pathLst>
              </a:custGeom>
              <a:solidFill>
                <a:srgbClr val="F9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25" name="Freeform 7">
                <a:extLst>
                  <a:ext uri="{FF2B5EF4-FFF2-40B4-BE49-F238E27FC236}">
                    <a16:creationId xmlns:a16="http://schemas.microsoft.com/office/drawing/2014/main" id="{F795CCD2-45FC-4A2D-9BAE-584C1B748ECC}"/>
                  </a:ext>
                </a:extLst>
              </p:cNvPr>
              <p:cNvSpPr>
                <a:spLocks/>
              </p:cNvSpPr>
              <p:nvPr/>
            </p:nvSpPr>
            <p:spPr bwMode="auto">
              <a:xfrm>
                <a:off x="1131855" y="5691481"/>
                <a:ext cx="1135325" cy="1674937"/>
              </a:xfrm>
              <a:custGeom>
                <a:avLst/>
                <a:gdLst>
                  <a:gd name="T0" fmla="*/ 224 w 459"/>
                  <a:gd name="T1" fmla="*/ 0 h 515"/>
                  <a:gd name="T2" fmla="*/ 106 w 459"/>
                  <a:gd name="T3" fmla="*/ 178 h 515"/>
                  <a:gd name="T4" fmla="*/ 33 w 459"/>
                  <a:gd name="T5" fmla="*/ 412 h 515"/>
                  <a:gd name="T6" fmla="*/ 221 w 459"/>
                  <a:gd name="T7" fmla="*/ 515 h 515"/>
                  <a:gd name="T8" fmla="*/ 440 w 459"/>
                  <a:gd name="T9" fmla="*/ 302 h 515"/>
                  <a:gd name="T10" fmla="*/ 391 w 459"/>
                  <a:gd name="T11" fmla="*/ 179 h 515"/>
                  <a:gd name="T12" fmla="*/ 351 w 459"/>
                  <a:gd name="T13" fmla="*/ 234 h 515"/>
                  <a:gd name="T14" fmla="*/ 224 w 459"/>
                  <a:gd name="T15" fmla="*/ 0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9" h="515">
                    <a:moveTo>
                      <a:pt x="224" y="0"/>
                    </a:moveTo>
                    <a:cubicBezTo>
                      <a:pt x="224" y="0"/>
                      <a:pt x="200" y="109"/>
                      <a:pt x="106" y="178"/>
                    </a:cubicBezTo>
                    <a:cubicBezTo>
                      <a:pt x="11" y="248"/>
                      <a:pt x="0" y="354"/>
                      <a:pt x="33" y="412"/>
                    </a:cubicBezTo>
                    <a:cubicBezTo>
                      <a:pt x="65" y="471"/>
                      <a:pt x="110" y="515"/>
                      <a:pt x="221" y="515"/>
                    </a:cubicBezTo>
                    <a:cubicBezTo>
                      <a:pt x="332" y="515"/>
                      <a:pt x="459" y="408"/>
                      <a:pt x="440" y="302"/>
                    </a:cubicBezTo>
                    <a:cubicBezTo>
                      <a:pt x="421" y="196"/>
                      <a:pt x="391" y="179"/>
                      <a:pt x="391" y="179"/>
                    </a:cubicBezTo>
                    <a:cubicBezTo>
                      <a:pt x="383" y="206"/>
                      <a:pt x="369" y="224"/>
                      <a:pt x="351" y="234"/>
                    </a:cubicBezTo>
                    <a:cubicBezTo>
                      <a:pt x="351" y="234"/>
                      <a:pt x="373" y="132"/>
                      <a:pt x="224" y="0"/>
                    </a:cubicBezTo>
                    <a:close/>
                  </a:path>
                </a:pathLst>
              </a:custGeom>
              <a:solidFill>
                <a:srgbClr val="FCB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nvGrpSpPr>
            <p:cNvPr id="36" name="Group 35">
              <a:extLst>
                <a:ext uri="{FF2B5EF4-FFF2-40B4-BE49-F238E27FC236}">
                  <a16:creationId xmlns:a16="http://schemas.microsoft.com/office/drawing/2014/main" id="{2CA4B314-CC5E-46A2-AE33-90627A4B116B}"/>
                </a:ext>
              </a:extLst>
            </p:cNvPr>
            <p:cNvGrpSpPr/>
            <p:nvPr/>
          </p:nvGrpSpPr>
          <p:grpSpPr>
            <a:xfrm>
              <a:off x="7752151" y="8721254"/>
              <a:ext cx="460506" cy="8008292"/>
              <a:chOff x="1941769" y="5783907"/>
              <a:chExt cx="460506" cy="8008292"/>
            </a:xfrm>
          </p:grpSpPr>
          <p:grpSp>
            <p:nvGrpSpPr>
              <p:cNvPr id="37" name="Group 36">
                <a:extLst>
                  <a:ext uri="{FF2B5EF4-FFF2-40B4-BE49-F238E27FC236}">
                    <a16:creationId xmlns:a16="http://schemas.microsoft.com/office/drawing/2014/main" id="{8E2F6DEB-2107-45BC-AD43-EA519191AD15}"/>
                  </a:ext>
                </a:extLst>
              </p:cNvPr>
              <p:cNvGrpSpPr/>
              <p:nvPr/>
            </p:nvGrpSpPr>
            <p:grpSpPr>
              <a:xfrm>
                <a:off x="2034920" y="6194556"/>
                <a:ext cx="270269" cy="7597643"/>
                <a:chOff x="2034920" y="6194557"/>
                <a:chExt cx="270269" cy="4410889"/>
              </a:xfrm>
            </p:grpSpPr>
            <p:sp>
              <p:nvSpPr>
                <p:cNvPr id="42" name="Rectangle 41">
                  <a:extLst>
                    <a:ext uri="{FF2B5EF4-FFF2-40B4-BE49-F238E27FC236}">
                      <a16:creationId xmlns:a16="http://schemas.microsoft.com/office/drawing/2014/main" id="{883D2561-5DE2-4C45-8BC2-48DCB14BD844}"/>
                    </a:ext>
                  </a:extLst>
                </p:cNvPr>
                <p:cNvSpPr>
                  <a:spLocks noChangeArrowheads="1"/>
                </p:cNvSpPr>
                <p:nvPr/>
              </p:nvSpPr>
              <p:spPr bwMode="auto">
                <a:xfrm>
                  <a:off x="2034920" y="6194557"/>
                  <a:ext cx="270268" cy="4410889"/>
                </a:xfrm>
                <a:prstGeom prst="rect">
                  <a:avLst/>
                </a:prstGeom>
                <a:solidFill>
                  <a:srgbClr val="FFE6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43" name="Rectangle 42">
                  <a:extLst>
                    <a:ext uri="{FF2B5EF4-FFF2-40B4-BE49-F238E27FC236}">
                      <a16:creationId xmlns:a16="http://schemas.microsoft.com/office/drawing/2014/main" id="{D3A4104C-2C46-4994-8893-C218060AC18D}"/>
                    </a:ext>
                  </a:extLst>
                </p:cNvPr>
                <p:cNvSpPr>
                  <a:spLocks noChangeArrowheads="1"/>
                </p:cNvSpPr>
                <p:nvPr/>
              </p:nvSpPr>
              <p:spPr bwMode="auto">
                <a:xfrm>
                  <a:off x="2170054" y="6194557"/>
                  <a:ext cx="135135" cy="4410889"/>
                </a:xfrm>
                <a:prstGeom prst="rect">
                  <a:avLst/>
                </a:prstGeom>
                <a:solidFill>
                  <a:srgbClr val="FCD7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38" name="Freeform 10">
                <a:extLst>
                  <a:ext uri="{FF2B5EF4-FFF2-40B4-BE49-F238E27FC236}">
                    <a16:creationId xmlns:a16="http://schemas.microsoft.com/office/drawing/2014/main" id="{86B5CBD1-0005-42FF-898B-1C82214DF011}"/>
                  </a:ext>
                </a:extLst>
              </p:cNvPr>
              <p:cNvSpPr>
                <a:spLocks/>
              </p:cNvSpPr>
              <p:nvPr/>
            </p:nvSpPr>
            <p:spPr bwMode="auto">
              <a:xfrm>
                <a:off x="1941769" y="5783907"/>
                <a:ext cx="460506" cy="852789"/>
              </a:xfrm>
              <a:custGeom>
                <a:avLst/>
                <a:gdLst>
                  <a:gd name="T0" fmla="*/ 155 w 163"/>
                  <a:gd name="T1" fmla="*/ 118 h 306"/>
                  <a:gd name="T2" fmla="*/ 155 w 163"/>
                  <a:gd name="T3" fmla="*/ 118 h 306"/>
                  <a:gd name="T4" fmla="*/ 138 w 163"/>
                  <a:gd name="T5" fmla="*/ 164 h 306"/>
                  <a:gd name="T6" fmla="*/ 129 w 163"/>
                  <a:gd name="T7" fmla="*/ 219 h 306"/>
                  <a:gd name="T8" fmla="*/ 33 w 163"/>
                  <a:gd name="T9" fmla="*/ 238 h 306"/>
                  <a:gd name="T10" fmla="*/ 32 w 163"/>
                  <a:gd name="T11" fmla="*/ 179 h 306"/>
                  <a:gd name="T12" fmla="*/ 27 w 163"/>
                  <a:gd name="T13" fmla="*/ 158 h 306"/>
                  <a:gd name="T14" fmla="*/ 27 w 163"/>
                  <a:gd name="T15" fmla="*/ 158 h 306"/>
                  <a:gd name="T16" fmla="*/ 17 w 163"/>
                  <a:gd name="T17" fmla="*/ 133 h 306"/>
                  <a:gd name="T18" fmla="*/ 17 w 163"/>
                  <a:gd name="T19" fmla="*/ 132 h 306"/>
                  <a:gd name="T20" fmla="*/ 0 w 163"/>
                  <a:gd name="T21" fmla="*/ 82 h 306"/>
                  <a:gd name="T22" fmla="*/ 81 w 163"/>
                  <a:gd name="T23" fmla="*/ 0 h 306"/>
                  <a:gd name="T24" fmla="*/ 163 w 163"/>
                  <a:gd name="T25" fmla="*/ 82 h 306"/>
                  <a:gd name="T26" fmla="*/ 155 w 163"/>
                  <a:gd name="T27" fmla="*/ 11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06">
                    <a:moveTo>
                      <a:pt x="155" y="118"/>
                    </a:moveTo>
                    <a:cubicBezTo>
                      <a:pt x="155" y="118"/>
                      <a:pt x="155" y="118"/>
                      <a:pt x="155" y="118"/>
                    </a:cubicBezTo>
                    <a:cubicBezTo>
                      <a:pt x="145" y="136"/>
                      <a:pt x="141" y="150"/>
                      <a:pt x="138" y="164"/>
                    </a:cubicBezTo>
                    <a:cubicBezTo>
                      <a:pt x="134" y="182"/>
                      <a:pt x="134" y="198"/>
                      <a:pt x="129" y="219"/>
                    </a:cubicBezTo>
                    <a:cubicBezTo>
                      <a:pt x="122" y="257"/>
                      <a:pt x="27" y="306"/>
                      <a:pt x="33" y="238"/>
                    </a:cubicBezTo>
                    <a:cubicBezTo>
                      <a:pt x="36" y="214"/>
                      <a:pt x="34" y="195"/>
                      <a:pt x="32" y="179"/>
                    </a:cubicBezTo>
                    <a:cubicBezTo>
                      <a:pt x="31" y="171"/>
                      <a:pt x="29" y="164"/>
                      <a:pt x="27" y="158"/>
                    </a:cubicBezTo>
                    <a:cubicBezTo>
                      <a:pt x="27" y="158"/>
                      <a:pt x="27" y="158"/>
                      <a:pt x="27" y="158"/>
                    </a:cubicBezTo>
                    <a:cubicBezTo>
                      <a:pt x="23" y="142"/>
                      <a:pt x="18" y="134"/>
                      <a:pt x="17" y="133"/>
                    </a:cubicBezTo>
                    <a:cubicBezTo>
                      <a:pt x="17" y="132"/>
                      <a:pt x="17" y="132"/>
                      <a:pt x="17" y="132"/>
                    </a:cubicBezTo>
                    <a:cubicBezTo>
                      <a:pt x="6" y="118"/>
                      <a:pt x="0" y="101"/>
                      <a:pt x="0" y="82"/>
                    </a:cubicBezTo>
                    <a:cubicBezTo>
                      <a:pt x="0" y="37"/>
                      <a:pt x="36" y="0"/>
                      <a:pt x="81" y="0"/>
                    </a:cubicBezTo>
                    <a:cubicBezTo>
                      <a:pt x="127" y="0"/>
                      <a:pt x="163" y="37"/>
                      <a:pt x="163" y="82"/>
                    </a:cubicBezTo>
                    <a:cubicBezTo>
                      <a:pt x="163" y="95"/>
                      <a:pt x="160" y="107"/>
                      <a:pt x="155" y="118"/>
                    </a:cubicBezTo>
                    <a:close/>
                  </a:path>
                </a:pathLst>
              </a:custGeom>
              <a:solidFill>
                <a:srgbClr val="172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39" name="Freeform 11">
                <a:extLst>
                  <a:ext uri="{FF2B5EF4-FFF2-40B4-BE49-F238E27FC236}">
                    <a16:creationId xmlns:a16="http://schemas.microsoft.com/office/drawing/2014/main" id="{EF37839B-2EE5-463E-A3C0-577706359003}"/>
                  </a:ext>
                </a:extLst>
              </p:cNvPr>
              <p:cNvSpPr>
                <a:spLocks/>
              </p:cNvSpPr>
              <p:nvPr/>
            </p:nvSpPr>
            <p:spPr bwMode="auto">
              <a:xfrm>
                <a:off x="2017864" y="6224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40" name="Freeform 12">
                <a:extLst>
                  <a:ext uri="{FF2B5EF4-FFF2-40B4-BE49-F238E27FC236}">
                    <a16:creationId xmlns:a16="http://schemas.microsoft.com/office/drawing/2014/main" id="{529AD6A3-0231-4D81-94C7-CE44C5B4B6A8}"/>
                  </a:ext>
                </a:extLst>
              </p:cNvPr>
              <p:cNvSpPr>
                <a:spLocks/>
              </p:cNvSpPr>
              <p:nvPr/>
            </p:nvSpPr>
            <p:spPr bwMode="auto">
              <a:xfrm>
                <a:off x="2017864" y="6241789"/>
                <a:ext cx="313564" cy="394907"/>
              </a:xfrm>
              <a:custGeom>
                <a:avLst/>
                <a:gdLst>
                  <a:gd name="T0" fmla="*/ 111 w 111"/>
                  <a:gd name="T1" fmla="*/ 0 h 142"/>
                  <a:gd name="T2" fmla="*/ 102 w 111"/>
                  <a:gd name="T3" fmla="*/ 55 h 142"/>
                  <a:gd name="T4" fmla="*/ 6 w 111"/>
                  <a:gd name="T5" fmla="*/ 74 h 142"/>
                  <a:gd name="T6" fmla="*/ 5 w 111"/>
                  <a:gd name="T7" fmla="*/ 15 h 142"/>
                  <a:gd name="T8" fmla="*/ 31 w 111"/>
                  <a:gd name="T9" fmla="*/ 66 h 142"/>
                  <a:gd name="T10" fmla="*/ 111 w 111"/>
                  <a:gd name="T11" fmla="*/ 0 h 142"/>
                </a:gdLst>
                <a:ahLst/>
                <a:cxnLst>
                  <a:cxn ang="0">
                    <a:pos x="T0" y="T1"/>
                  </a:cxn>
                  <a:cxn ang="0">
                    <a:pos x="T2" y="T3"/>
                  </a:cxn>
                  <a:cxn ang="0">
                    <a:pos x="T4" y="T5"/>
                  </a:cxn>
                  <a:cxn ang="0">
                    <a:pos x="T6" y="T7"/>
                  </a:cxn>
                  <a:cxn ang="0">
                    <a:pos x="T8" y="T9"/>
                  </a:cxn>
                  <a:cxn ang="0">
                    <a:pos x="T10" y="T11"/>
                  </a:cxn>
                </a:cxnLst>
                <a:rect l="0" t="0" r="r" b="b"/>
                <a:pathLst>
                  <a:path w="111" h="142">
                    <a:moveTo>
                      <a:pt x="111" y="0"/>
                    </a:moveTo>
                    <a:cubicBezTo>
                      <a:pt x="107" y="18"/>
                      <a:pt x="107" y="34"/>
                      <a:pt x="102" y="55"/>
                    </a:cubicBezTo>
                    <a:cubicBezTo>
                      <a:pt x="95" y="93"/>
                      <a:pt x="0" y="142"/>
                      <a:pt x="6" y="74"/>
                    </a:cubicBezTo>
                    <a:cubicBezTo>
                      <a:pt x="9" y="50"/>
                      <a:pt x="7" y="31"/>
                      <a:pt x="5" y="15"/>
                    </a:cubicBezTo>
                    <a:cubicBezTo>
                      <a:pt x="10" y="34"/>
                      <a:pt x="15" y="58"/>
                      <a:pt x="31" y="66"/>
                    </a:cubicBezTo>
                    <a:cubicBezTo>
                      <a:pt x="44" y="74"/>
                      <a:pt x="95" y="86"/>
                      <a:pt x="111" y="0"/>
                    </a:cubicBezTo>
                    <a:close/>
                  </a:path>
                </a:pathLst>
              </a:custGeom>
              <a:solidFill>
                <a:srgbClr val="172144">
                  <a:alpha val="30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41" name="Freeform 13">
                <a:extLst>
                  <a:ext uri="{FF2B5EF4-FFF2-40B4-BE49-F238E27FC236}">
                    <a16:creationId xmlns:a16="http://schemas.microsoft.com/office/drawing/2014/main" id="{8DD7F46C-468D-4949-868C-3DEE49DA4CFD}"/>
                  </a:ext>
                </a:extLst>
              </p:cNvPr>
              <p:cNvSpPr>
                <a:spLocks/>
              </p:cNvSpPr>
              <p:nvPr/>
            </p:nvSpPr>
            <p:spPr bwMode="auto">
              <a:xfrm>
                <a:off x="2181862" y="5850818"/>
                <a:ext cx="129887" cy="115455"/>
              </a:xfrm>
              <a:custGeom>
                <a:avLst/>
                <a:gdLst>
                  <a:gd name="T0" fmla="*/ 5 w 46"/>
                  <a:gd name="T1" fmla="*/ 18 h 41"/>
                  <a:gd name="T2" fmla="*/ 0 w 46"/>
                  <a:gd name="T3" fmla="*/ 11 h 41"/>
                  <a:gd name="T4" fmla="*/ 10 w 46"/>
                  <a:gd name="T5" fmla="*/ 1 h 41"/>
                  <a:gd name="T6" fmla="*/ 46 w 46"/>
                  <a:gd name="T7" fmla="*/ 27 h 41"/>
                  <a:gd name="T8" fmla="*/ 30 w 46"/>
                  <a:gd name="T9" fmla="*/ 38 h 41"/>
                  <a:gd name="T10" fmla="*/ 5 w 46"/>
                  <a:gd name="T11" fmla="*/ 18 h 41"/>
                </a:gdLst>
                <a:ahLst/>
                <a:cxnLst>
                  <a:cxn ang="0">
                    <a:pos x="T0" y="T1"/>
                  </a:cxn>
                  <a:cxn ang="0">
                    <a:pos x="T2" y="T3"/>
                  </a:cxn>
                  <a:cxn ang="0">
                    <a:pos x="T4" y="T5"/>
                  </a:cxn>
                  <a:cxn ang="0">
                    <a:pos x="T6" y="T7"/>
                  </a:cxn>
                  <a:cxn ang="0">
                    <a:pos x="T8" y="T9"/>
                  </a:cxn>
                  <a:cxn ang="0">
                    <a:pos x="T10" y="T11"/>
                  </a:cxn>
                </a:cxnLst>
                <a:rect l="0" t="0" r="r" b="b"/>
                <a:pathLst>
                  <a:path w="46" h="41">
                    <a:moveTo>
                      <a:pt x="5" y="18"/>
                    </a:moveTo>
                    <a:cubicBezTo>
                      <a:pt x="2" y="17"/>
                      <a:pt x="0" y="14"/>
                      <a:pt x="0" y="11"/>
                    </a:cubicBezTo>
                    <a:cubicBezTo>
                      <a:pt x="1" y="7"/>
                      <a:pt x="2" y="1"/>
                      <a:pt x="10" y="1"/>
                    </a:cubicBezTo>
                    <a:cubicBezTo>
                      <a:pt x="22" y="0"/>
                      <a:pt x="46" y="21"/>
                      <a:pt x="46" y="27"/>
                    </a:cubicBezTo>
                    <a:cubicBezTo>
                      <a:pt x="46" y="33"/>
                      <a:pt x="40" y="41"/>
                      <a:pt x="30" y="38"/>
                    </a:cubicBezTo>
                    <a:cubicBezTo>
                      <a:pt x="20" y="35"/>
                      <a:pt x="23" y="25"/>
                      <a:pt x="5" y="18"/>
                    </a:cubicBezTo>
                    <a:close/>
                  </a:path>
                </a:pathLst>
              </a:custGeom>
              <a:solidFill>
                <a:srgbClr val="FFFFFF">
                  <a:alpha val="5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grpSp>
        <p:nvGrpSpPr>
          <p:cNvPr id="142" name="Group 141">
            <a:extLst>
              <a:ext uri="{FF2B5EF4-FFF2-40B4-BE49-F238E27FC236}">
                <a16:creationId xmlns:a16="http://schemas.microsoft.com/office/drawing/2014/main" id="{3B920358-B029-4011-A8E6-362091DD2FA3}"/>
              </a:ext>
            </a:extLst>
          </p:cNvPr>
          <p:cNvGrpSpPr/>
          <p:nvPr/>
        </p:nvGrpSpPr>
        <p:grpSpPr>
          <a:xfrm>
            <a:off x="4607509" y="3509380"/>
            <a:ext cx="883299" cy="4854750"/>
            <a:chOff x="9216217" y="7018782"/>
            <a:chExt cx="1766828" cy="9710764"/>
          </a:xfrm>
        </p:grpSpPr>
        <p:grpSp>
          <p:nvGrpSpPr>
            <p:cNvPr id="126" name="Group 125">
              <a:extLst>
                <a:ext uri="{FF2B5EF4-FFF2-40B4-BE49-F238E27FC236}">
                  <a16:creationId xmlns:a16="http://schemas.microsoft.com/office/drawing/2014/main" id="{06C6D158-6001-4BFE-AE5C-8A9FB19C41D8}"/>
                </a:ext>
              </a:extLst>
            </p:cNvPr>
            <p:cNvGrpSpPr/>
            <p:nvPr/>
          </p:nvGrpSpPr>
          <p:grpSpPr>
            <a:xfrm>
              <a:off x="9216217" y="7018782"/>
              <a:ext cx="1766828" cy="2604268"/>
              <a:chOff x="816679" y="4762150"/>
              <a:chExt cx="1766828" cy="2604268"/>
            </a:xfrm>
          </p:grpSpPr>
          <p:sp>
            <p:nvSpPr>
              <p:cNvPr id="127" name="Freeform 5">
                <a:extLst>
                  <a:ext uri="{FF2B5EF4-FFF2-40B4-BE49-F238E27FC236}">
                    <a16:creationId xmlns:a16="http://schemas.microsoft.com/office/drawing/2014/main" id="{03362E3B-5F90-44C5-844E-84A658332293}"/>
                  </a:ext>
                </a:extLst>
              </p:cNvPr>
              <p:cNvSpPr>
                <a:spLocks/>
              </p:cNvSpPr>
              <p:nvPr/>
            </p:nvSpPr>
            <p:spPr bwMode="auto">
              <a:xfrm>
                <a:off x="816679" y="4762150"/>
                <a:ext cx="1766828" cy="2604268"/>
              </a:xfrm>
              <a:custGeom>
                <a:avLst/>
                <a:gdLst>
                  <a:gd name="T0" fmla="*/ 348 w 714"/>
                  <a:gd name="T1" fmla="*/ 0 h 801"/>
                  <a:gd name="T2" fmla="*/ 164 w 714"/>
                  <a:gd name="T3" fmla="*/ 277 h 801"/>
                  <a:gd name="T4" fmla="*/ 51 w 714"/>
                  <a:gd name="T5" fmla="*/ 641 h 801"/>
                  <a:gd name="T6" fmla="*/ 344 w 714"/>
                  <a:gd name="T7" fmla="*/ 801 h 801"/>
                  <a:gd name="T8" fmla="*/ 685 w 714"/>
                  <a:gd name="T9" fmla="*/ 469 h 801"/>
                  <a:gd name="T10" fmla="*/ 608 w 714"/>
                  <a:gd name="T11" fmla="*/ 279 h 801"/>
                  <a:gd name="T12" fmla="*/ 545 w 714"/>
                  <a:gd name="T13" fmla="*/ 364 h 801"/>
                  <a:gd name="T14" fmla="*/ 348 w 714"/>
                  <a:gd name="T15" fmla="*/ 0 h 8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4" h="801">
                    <a:moveTo>
                      <a:pt x="348" y="0"/>
                    </a:moveTo>
                    <a:cubicBezTo>
                      <a:pt x="348" y="0"/>
                      <a:pt x="310" y="169"/>
                      <a:pt x="164" y="277"/>
                    </a:cubicBezTo>
                    <a:cubicBezTo>
                      <a:pt x="18" y="385"/>
                      <a:pt x="0" y="551"/>
                      <a:pt x="51" y="641"/>
                    </a:cubicBezTo>
                    <a:cubicBezTo>
                      <a:pt x="101" y="732"/>
                      <a:pt x="172" y="801"/>
                      <a:pt x="344" y="801"/>
                    </a:cubicBezTo>
                    <a:cubicBezTo>
                      <a:pt x="516" y="801"/>
                      <a:pt x="714" y="634"/>
                      <a:pt x="685" y="469"/>
                    </a:cubicBezTo>
                    <a:cubicBezTo>
                      <a:pt x="655" y="305"/>
                      <a:pt x="608" y="279"/>
                      <a:pt x="608" y="279"/>
                    </a:cubicBezTo>
                    <a:cubicBezTo>
                      <a:pt x="595" y="320"/>
                      <a:pt x="574" y="349"/>
                      <a:pt x="545" y="364"/>
                    </a:cubicBezTo>
                    <a:cubicBezTo>
                      <a:pt x="545" y="364"/>
                      <a:pt x="579" y="206"/>
                      <a:pt x="348" y="0"/>
                    </a:cubicBezTo>
                    <a:close/>
                  </a:path>
                </a:pathLst>
              </a:custGeom>
              <a:solidFill>
                <a:srgbClr val="FC7033"/>
              </a:solidFill>
              <a:ln>
                <a:noFill/>
              </a:ln>
              <a:effectLst>
                <a:outerShdw blurRad="749300" sx="102000" sy="102000" algn="ctr" rotWithShape="0">
                  <a:schemeClr val="accent4">
                    <a:lumMod val="75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28" name="Freeform 6">
                <a:extLst>
                  <a:ext uri="{FF2B5EF4-FFF2-40B4-BE49-F238E27FC236}">
                    <a16:creationId xmlns:a16="http://schemas.microsoft.com/office/drawing/2014/main" id="{C46DD794-C61C-4346-B8A4-1BFA2FE209F0}"/>
                  </a:ext>
                </a:extLst>
              </p:cNvPr>
              <p:cNvSpPr>
                <a:spLocks/>
              </p:cNvSpPr>
              <p:nvPr/>
            </p:nvSpPr>
            <p:spPr bwMode="auto">
              <a:xfrm>
                <a:off x="1037532" y="5408241"/>
                <a:ext cx="1326272" cy="1958177"/>
              </a:xfrm>
              <a:custGeom>
                <a:avLst/>
                <a:gdLst>
                  <a:gd name="T0" fmla="*/ 261 w 536"/>
                  <a:gd name="T1" fmla="*/ 0 h 602"/>
                  <a:gd name="T2" fmla="*/ 123 w 536"/>
                  <a:gd name="T3" fmla="*/ 208 h 602"/>
                  <a:gd name="T4" fmla="*/ 38 w 536"/>
                  <a:gd name="T5" fmla="*/ 482 h 602"/>
                  <a:gd name="T6" fmla="*/ 258 w 536"/>
                  <a:gd name="T7" fmla="*/ 602 h 602"/>
                  <a:gd name="T8" fmla="*/ 514 w 536"/>
                  <a:gd name="T9" fmla="*/ 353 h 602"/>
                  <a:gd name="T10" fmla="*/ 456 w 536"/>
                  <a:gd name="T11" fmla="*/ 210 h 602"/>
                  <a:gd name="T12" fmla="*/ 409 w 536"/>
                  <a:gd name="T13" fmla="*/ 274 h 602"/>
                  <a:gd name="T14" fmla="*/ 261 w 536"/>
                  <a:gd name="T15" fmla="*/ 0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02">
                    <a:moveTo>
                      <a:pt x="261" y="0"/>
                    </a:moveTo>
                    <a:cubicBezTo>
                      <a:pt x="261" y="0"/>
                      <a:pt x="233" y="127"/>
                      <a:pt x="123" y="208"/>
                    </a:cubicBezTo>
                    <a:cubicBezTo>
                      <a:pt x="13" y="289"/>
                      <a:pt x="0" y="414"/>
                      <a:pt x="38" y="482"/>
                    </a:cubicBezTo>
                    <a:cubicBezTo>
                      <a:pt x="76" y="550"/>
                      <a:pt x="128" y="602"/>
                      <a:pt x="258" y="602"/>
                    </a:cubicBezTo>
                    <a:cubicBezTo>
                      <a:pt x="387" y="602"/>
                      <a:pt x="536" y="476"/>
                      <a:pt x="514" y="353"/>
                    </a:cubicBezTo>
                    <a:cubicBezTo>
                      <a:pt x="492" y="229"/>
                      <a:pt x="456" y="210"/>
                      <a:pt x="456" y="210"/>
                    </a:cubicBezTo>
                    <a:cubicBezTo>
                      <a:pt x="447" y="241"/>
                      <a:pt x="431" y="262"/>
                      <a:pt x="409" y="274"/>
                    </a:cubicBezTo>
                    <a:cubicBezTo>
                      <a:pt x="409" y="274"/>
                      <a:pt x="435" y="155"/>
                      <a:pt x="261" y="0"/>
                    </a:cubicBezTo>
                    <a:close/>
                  </a:path>
                </a:pathLst>
              </a:custGeom>
              <a:solidFill>
                <a:srgbClr val="F95C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129" name="Freeform 7">
                <a:extLst>
                  <a:ext uri="{FF2B5EF4-FFF2-40B4-BE49-F238E27FC236}">
                    <a16:creationId xmlns:a16="http://schemas.microsoft.com/office/drawing/2014/main" id="{B6F1CB82-74BC-4480-80B5-C97F9EC71B64}"/>
                  </a:ext>
                </a:extLst>
              </p:cNvPr>
              <p:cNvSpPr>
                <a:spLocks/>
              </p:cNvSpPr>
              <p:nvPr/>
            </p:nvSpPr>
            <p:spPr bwMode="auto">
              <a:xfrm>
                <a:off x="1131855" y="5691481"/>
                <a:ext cx="1135325" cy="1674937"/>
              </a:xfrm>
              <a:custGeom>
                <a:avLst/>
                <a:gdLst>
                  <a:gd name="T0" fmla="*/ 224 w 459"/>
                  <a:gd name="T1" fmla="*/ 0 h 515"/>
                  <a:gd name="T2" fmla="*/ 106 w 459"/>
                  <a:gd name="T3" fmla="*/ 178 h 515"/>
                  <a:gd name="T4" fmla="*/ 33 w 459"/>
                  <a:gd name="T5" fmla="*/ 412 h 515"/>
                  <a:gd name="T6" fmla="*/ 221 w 459"/>
                  <a:gd name="T7" fmla="*/ 515 h 515"/>
                  <a:gd name="T8" fmla="*/ 440 w 459"/>
                  <a:gd name="T9" fmla="*/ 302 h 515"/>
                  <a:gd name="T10" fmla="*/ 391 w 459"/>
                  <a:gd name="T11" fmla="*/ 179 h 515"/>
                  <a:gd name="T12" fmla="*/ 351 w 459"/>
                  <a:gd name="T13" fmla="*/ 234 h 515"/>
                  <a:gd name="T14" fmla="*/ 224 w 459"/>
                  <a:gd name="T15" fmla="*/ 0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9" h="515">
                    <a:moveTo>
                      <a:pt x="224" y="0"/>
                    </a:moveTo>
                    <a:cubicBezTo>
                      <a:pt x="224" y="0"/>
                      <a:pt x="200" y="109"/>
                      <a:pt x="106" y="178"/>
                    </a:cubicBezTo>
                    <a:cubicBezTo>
                      <a:pt x="11" y="248"/>
                      <a:pt x="0" y="354"/>
                      <a:pt x="33" y="412"/>
                    </a:cubicBezTo>
                    <a:cubicBezTo>
                      <a:pt x="65" y="471"/>
                      <a:pt x="110" y="515"/>
                      <a:pt x="221" y="515"/>
                    </a:cubicBezTo>
                    <a:cubicBezTo>
                      <a:pt x="332" y="515"/>
                      <a:pt x="459" y="408"/>
                      <a:pt x="440" y="302"/>
                    </a:cubicBezTo>
                    <a:cubicBezTo>
                      <a:pt x="421" y="196"/>
                      <a:pt x="391" y="179"/>
                      <a:pt x="391" y="179"/>
                    </a:cubicBezTo>
                    <a:cubicBezTo>
                      <a:pt x="383" y="206"/>
                      <a:pt x="369" y="224"/>
                      <a:pt x="351" y="234"/>
                    </a:cubicBezTo>
                    <a:cubicBezTo>
                      <a:pt x="351" y="234"/>
                      <a:pt x="373" y="132"/>
                      <a:pt x="224" y="0"/>
                    </a:cubicBezTo>
                    <a:close/>
                  </a:path>
                </a:pathLst>
              </a:custGeom>
              <a:solidFill>
                <a:srgbClr val="FCB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nvGrpSpPr>
            <p:cNvPr id="44" name="Group 43">
              <a:extLst>
                <a:ext uri="{FF2B5EF4-FFF2-40B4-BE49-F238E27FC236}">
                  <a16:creationId xmlns:a16="http://schemas.microsoft.com/office/drawing/2014/main" id="{571AEC19-BC58-4434-9D70-7F621E6D7FD4}"/>
                </a:ext>
              </a:extLst>
            </p:cNvPr>
            <p:cNvGrpSpPr/>
            <p:nvPr/>
          </p:nvGrpSpPr>
          <p:grpSpPr>
            <a:xfrm>
              <a:off x="9857742" y="8721254"/>
              <a:ext cx="460506" cy="8008292"/>
              <a:chOff x="1941769" y="5783907"/>
              <a:chExt cx="460506" cy="8008292"/>
            </a:xfrm>
          </p:grpSpPr>
          <p:grpSp>
            <p:nvGrpSpPr>
              <p:cNvPr id="45" name="Group 44">
                <a:extLst>
                  <a:ext uri="{FF2B5EF4-FFF2-40B4-BE49-F238E27FC236}">
                    <a16:creationId xmlns:a16="http://schemas.microsoft.com/office/drawing/2014/main" id="{8E6DE436-3845-4C23-B4B2-7374D3B5CE62}"/>
                  </a:ext>
                </a:extLst>
              </p:cNvPr>
              <p:cNvGrpSpPr/>
              <p:nvPr/>
            </p:nvGrpSpPr>
            <p:grpSpPr>
              <a:xfrm>
                <a:off x="2034920" y="6194556"/>
                <a:ext cx="270269" cy="7597643"/>
                <a:chOff x="2034920" y="6194557"/>
                <a:chExt cx="270269" cy="4410889"/>
              </a:xfrm>
            </p:grpSpPr>
            <p:sp>
              <p:nvSpPr>
                <p:cNvPr id="50" name="Rectangle 49">
                  <a:extLst>
                    <a:ext uri="{FF2B5EF4-FFF2-40B4-BE49-F238E27FC236}">
                      <a16:creationId xmlns:a16="http://schemas.microsoft.com/office/drawing/2014/main" id="{4F010AED-3362-457A-BC4D-865A1FA2D38A}"/>
                    </a:ext>
                  </a:extLst>
                </p:cNvPr>
                <p:cNvSpPr>
                  <a:spLocks noChangeArrowheads="1"/>
                </p:cNvSpPr>
                <p:nvPr/>
              </p:nvSpPr>
              <p:spPr bwMode="auto">
                <a:xfrm>
                  <a:off x="2034920" y="6194557"/>
                  <a:ext cx="270268" cy="4410889"/>
                </a:xfrm>
                <a:prstGeom prst="rect">
                  <a:avLst/>
                </a:prstGeom>
                <a:solidFill>
                  <a:srgbClr val="FFE6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51" name="Rectangle 50">
                  <a:extLst>
                    <a:ext uri="{FF2B5EF4-FFF2-40B4-BE49-F238E27FC236}">
                      <a16:creationId xmlns:a16="http://schemas.microsoft.com/office/drawing/2014/main" id="{48B34D19-5660-4326-A936-7CF57745B132}"/>
                    </a:ext>
                  </a:extLst>
                </p:cNvPr>
                <p:cNvSpPr>
                  <a:spLocks noChangeArrowheads="1"/>
                </p:cNvSpPr>
                <p:nvPr/>
              </p:nvSpPr>
              <p:spPr bwMode="auto">
                <a:xfrm>
                  <a:off x="2170054" y="6194557"/>
                  <a:ext cx="135135" cy="4410889"/>
                </a:xfrm>
                <a:prstGeom prst="rect">
                  <a:avLst/>
                </a:prstGeom>
                <a:solidFill>
                  <a:srgbClr val="FCD7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46" name="Freeform 10">
                <a:extLst>
                  <a:ext uri="{FF2B5EF4-FFF2-40B4-BE49-F238E27FC236}">
                    <a16:creationId xmlns:a16="http://schemas.microsoft.com/office/drawing/2014/main" id="{B2DD346B-2515-4010-93A2-B50178431659}"/>
                  </a:ext>
                </a:extLst>
              </p:cNvPr>
              <p:cNvSpPr>
                <a:spLocks/>
              </p:cNvSpPr>
              <p:nvPr/>
            </p:nvSpPr>
            <p:spPr bwMode="auto">
              <a:xfrm>
                <a:off x="1941769" y="5783907"/>
                <a:ext cx="460506" cy="852789"/>
              </a:xfrm>
              <a:custGeom>
                <a:avLst/>
                <a:gdLst>
                  <a:gd name="T0" fmla="*/ 155 w 163"/>
                  <a:gd name="T1" fmla="*/ 118 h 306"/>
                  <a:gd name="T2" fmla="*/ 155 w 163"/>
                  <a:gd name="T3" fmla="*/ 118 h 306"/>
                  <a:gd name="T4" fmla="*/ 138 w 163"/>
                  <a:gd name="T5" fmla="*/ 164 h 306"/>
                  <a:gd name="T6" fmla="*/ 129 w 163"/>
                  <a:gd name="T7" fmla="*/ 219 h 306"/>
                  <a:gd name="T8" fmla="*/ 33 w 163"/>
                  <a:gd name="T9" fmla="*/ 238 h 306"/>
                  <a:gd name="T10" fmla="*/ 32 w 163"/>
                  <a:gd name="T11" fmla="*/ 179 h 306"/>
                  <a:gd name="T12" fmla="*/ 27 w 163"/>
                  <a:gd name="T13" fmla="*/ 158 h 306"/>
                  <a:gd name="T14" fmla="*/ 27 w 163"/>
                  <a:gd name="T15" fmla="*/ 158 h 306"/>
                  <a:gd name="T16" fmla="*/ 17 w 163"/>
                  <a:gd name="T17" fmla="*/ 133 h 306"/>
                  <a:gd name="T18" fmla="*/ 17 w 163"/>
                  <a:gd name="T19" fmla="*/ 132 h 306"/>
                  <a:gd name="T20" fmla="*/ 0 w 163"/>
                  <a:gd name="T21" fmla="*/ 82 h 306"/>
                  <a:gd name="T22" fmla="*/ 81 w 163"/>
                  <a:gd name="T23" fmla="*/ 0 h 306"/>
                  <a:gd name="T24" fmla="*/ 163 w 163"/>
                  <a:gd name="T25" fmla="*/ 82 h 306"/>
                  <a:gd name="T26" fmla="*/ 155 w 163"/>
                  <a:gd name="T27" fmla="*/ 11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06">
                    <a:moveTo>
                      <a:pt x="155" y="118"/>
                    </a:moveTo>
                    <a:cubicBezTo>
                      <a:pt x="155" y="118"/>
                      <a:pt x="155" y="118"/>
                      <a:pt x="155" y="118"/>
                    </a:cubicBezTo>
                    <a:cubicBezTo>
                      <a:pt x="145" y="136"/>
                      <a:pt x="141" y="150"/>
                      <a:pt x="138" y="164"/>
                    </a:cubicBezTo>
                    <a:cubicBezTo>
                      <a:pt x="134" y="182"/>
                      <a:pt x="134" y="198"/>
                      <a:pt x="129" y="219"/>
                    </a:cubicBezTo>
                    <a:cubicBezTo>
                      <a:pt x="122" y="257"/>
                      <a:pt x="27" y="306"/>
                      <a:pt x="33" y="238"/>
                    </a:cubicBezTo>
                    <a:cubicBezTo>
                      <a:pt x="36" y="214"/>
                      <a:pt x="34" y="195"/>
                      <a:pt x="32" y="179"/>
                    </a:cubicBezTo>
                    <a:cubicBezTo>
                      <a:pt x="31" y="171"/>
                      <a:pt x="29" y="164"/>
                      <a:pt x="27" y="158"/>
                    </a:cubicBezTo>
                    <a:cubicBezTo>
                      <a:pt x="27" y="158"/>
                      <a:pt x="27" y="158"/>
                      <a:pt x="27" y="158"/>
                    </a:cubicBezTo>
                    <a:cubicBezTo>
                      <a:pt x="23" y="142"/>
                      <a:pt x="18" y="134"/>
                      <a:pt x="17" y="133"/>
                    </a:cubicBezTo>
                    <a:cubicBezTo>
                      <a:pt x="17" y="132"/>
                      <a:pt x="17" y="132"/>
                      <a:pt x="17" y="132"/>
                    </a:cubicBezTo>
                    <a:cubicBezTo>
                      <a:pt x="6" y="118"/>
                      <a:pt x="0" y="101"/>
                      <a:pt x="0" y="82"/>
                    </a:cubicBezTo>
                    <a:cubicBezTo>
                      <a:pt x="0" y="37"/>
                      <a:pt x="36" y="0"/>
                      <a:pt x="81" y="0"/>
                    </a:cubicBezTo>
                    <a:cubicBezTo>
                      <a:pt x="127" y="0"/>
                      <a:pt x="163" y="37"/>
                      <a:pt x="163" y="82"/>
                    </a:cubicBezTo>
                    <a:cubicBezTo>
                      <a:pt x="163" y="95"/>
                      <a:pt x="160" y="107"/>
                      <a:pt x="155" y="118"/>
                    </a:cubicBezTo>
                    <a:close/>
                  </a:path>
                </a:pathLst>
              </a:custGeom>
              <a:solidFill>
                <a:srgbClr val="172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47" name="Freeform 11">
                <a:extLst>
                  <a:ext uri="{FF2B5EF4-FFF2-40B4-BE49-F238E27FC236}">
                    <a16:creationId xmlns:a16="http://schemas.microsoft.com/office/drawing/2014/main" id="{F07C95E4-2D8E-4249-83D8-1D62B1795F78}"/>
                  </a:ext>
                </a:extLst>
              </p:cNvPr>
              <p:cNvSpPr>
                <a:spLocks/>
              </p:cNvSpPr>
              <p:nvPr/>
            </p:nvSpPr>
            <p:spPr bwMode="auto">
              <a:xfrm>
                <a:off x="2017864" y="6224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48" name="Freeform 12">
                <a:extLst>
                  <a:ext uri="{FF2B5EF4-FFF2-40B4-BE49-F238E27FC236}">
                    <a16:creationId xmlns:a16="http://schemas.microsoft.com/office/drawing/2014/main" id="{DC4201B3-1361-4A59-AB18-E5D7E85FD25B}"/>
                  </a:ext>
                </a:extLst>
              </p:cNvPr>
              <p:cNvSpPr>
                <a:spLocks/>
              </p:cNvSpPr>
              <p:nvPr/>
            </p:nvSpPr>
            <p:spPr bwMode="auto">
              <a:xfrm>
                <a:off x="2017864" y="6241789"/>
                <a:ext cx="313564" cy="394907"/>
              </a:xfrm>
              <a:custGeom>
                <a:avLst/>
                <a:gdLst>
                  <a:gd name="T0" fmla="*/ 111 w 111"/>
                  <a:gd name="T1" fmla="*/ 0 h 142"/>
                  <a:gd name="T2" fmla="*/ 102 w 111"/>
                  <a:gd name="T3" fmla="*/ 55 h 142"/>
                  <a:gd name="T4" fmla="*/ 6 w 111"/>
                  <a:gd name="T5" fmla="*/ 74 h 142"/>
                  <a:gd name="T6" fmla="*/ 5 w 111"/>
                  <a:gd name="T7" fmla="*/ 15 h 142"/>
                  <a:gd name="T8" fmla="*/ 31 w 111"/>
                  <a:gd name="T9" fmla="*/ 66 h 142"/>
                  <a:gd name="T10" fmla="*/ 111 w 111"/>
                  <a:gd name="T11" fmla="*/ 0 h 142"/>
                </a:gdLst>
                <a:ahLst/>
                <a:cxnLst>
                  <a:cxn ang="0">
                    <a:pos x="T0" y="T1"/>
                  </a:cxn>
                  <a:cxn ang="0">
                    <a:pos x="T2" y="T3"/>
                  </a:cxn>
                  <a:cxn ang="0">
                    <a:pos x="T4" y="T5"/>
                  </a:cxn>
                  <a:cxn ang="0">
                    <a:pos x="T6" y="T7"/>
                  </a:cxn>
                  <a:cxn ang="0">
                    <a:pos x="T8" y="T9"/>
                  </a:cxn>
                  <a:cxn ang="0">
                    <a:pos x="T10" y="T11"/>
                  </a:cxn>
                </a:cxnLst>
                <a:rect l="0" t="0" r="r" b="b"/>
                <a:pathLst>
                  <a:path w="111" h="142">
                    <a:moveTo>
                      <a:pt x="111" y="0"/>
                    </a:moveTo>
                    <a:cubicBezTo>
                      <a:pt x="107" y="18"/>
                      <a:pt x="107" y="34"/>
                      <a:pt x="102" y="55"/>
                    </a:cubicBezTo>
                    <a:cubicBezTo>
                      <a:pt x="95" y="93"/>
                      <a:pt x="0" y="142"/>
                      <a:pt x="6" y="74"/>
                    </a:cubicBezTo>
                    <a:cubicBezTo>
                      <a:pt x="9" y="50"/>
                      <a:pt x="7" y="31"/>
                      <a:pt x="5" y="15"/>
                    </a:cubicBezTo>
                    <a:cubicBezTo>
                      <a:pt x="10" y="34"/>
                      <a:pt x="15" y="58"/>
                      <a:pt x="31" y="66"/>
                    </a:cubicBezTo>
                    <a:cubicBezTo>
                      <a:pt x="44" y="74"/>
                      <a:pt x="95" y="86"/>
                      <a:pt x="111" y="0"/>
                    </a:cubicBezTo>
                    <a:close/>
                  </a:path>
                </a:pathLst>
              </a:custGeom>
              <a:solidFill>
                <a:srgbClr val="172144">
                  <a:alpha val="30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49" name="Freeform 13">
                <a:extLst>
                  <a:ext uri="{FF2B5EF4-FFF2-40B4-BE49-F238E27FC236}">
                    <a16:creationId xmlns:a16="http://schemas.microsoft.com/office/drawing/2014/main" id="{B48E850D-2941-4AEB-A0CD-8B932B1E1F7A}"/>
                  </a:ext>
                </a:extLst>
              </p:cNvPr>
              <p:cNvSpPr>
                <a:spLocks/>
              </p:cNvSpPr>
              <p:nvPr/>
            </p:nvSpPr>
            <p:spPr bwMode="auto">
              <a:xfrm>
                <a:off x="2181862" y="5850818"/>
                <a:ext cx="129887" cy="115455"/>
              </a:xfrm>
              <a:custGeom>
                <a:avLst/>
                <a:gdLst>
                  <a:gd name="T0" fmla="*/ 5 w 46"/>
                  <a:gd name="T1" fmla="*/ 18 h 41"/>
                  <a:gd name="T2" fmla="*/ 0 w 46"/>
                  <a:gd name="T3" fmla="*/ 11 h 41"/>
                  <a:gd name="T4" fmla="*/ 10 w 46"/>
                  <a:gd name="T5" fmla="*/ 1 h 41"/>
                  <a:gd name="T6" fmla="*/ 46 w 46"/>
                  <a:gd name="T7" fmla="*/ 27 h 41"/>
                  <a:gd name="T8" fmla="*/ 30 w 46"/>
                  <a:gd name="T9" fmla="*/ 38 h 41"/>
                  <a:gd name="T10" fmla="*/ 5 w 46"/>
                  <a:gd name="T11" fmla="*/ 18 h 41"/>
                </a:gdLst>
                <a:ahLst/>
                <a:cxnLst>
                  <a:cxn ang="0">
                    <a:pos x="T0" y="T1"/>
                  </a:cxn>
                  <a:cxn ang="0">
                    <a:pos x="T2" y="T3"/>
                  </a:cxn>
                  <a:cxn ang="0">
                    <a:pos x="T4" y="T5"/>
                  </a:cxn>
                  <a:cxn ang="0">
                    <a:pos x="T6" y="T7"/>
                  </a:cxn>
                  <a:cxn ang="0">
                    <a:pos x="T8" y="T9"/>
                  </a:cxn>
                  <a:cxn ang="0">
                    <a:pos x="T10" y="T11"/>
                  </a:cxn>
                </a:cxnLst>
                <a:rect l="0" t="0" r="r" b="b"/>
                <a:pathLst>
                  <a:path w="46" h="41">
                    <a:moveTo>
                      <a:pt x="5" y="18"/>
                    </a:moveTo>
                    <a:cubicBezTo>
                      <a:pt x="2" y="17"/>
                      <a:pt x="0" y="14"/>
                      <a:pt x="0" y="11"/>
                    </a:cubicBezTo>
                    <a:cubicBezTo>
                      <a:pt x="1" y="7"/>
                      <a:pt x="2" y="1"/>
                      <a:pt x="10" y="1"/>
                    </a:cubicBezTo>
                    <a:cubicBezTo>
                      <a:pt x="22" y="0"/>
                      <a:pt x="46" y="21"/>
                      <a:pt x="46" y="27"/>
                    </a:cubicBezTo>
                    <a:cubicBezTo>
                      <a:pt x="46" y="33"/>
                      <a:pt x="40" y="41"/>
                      <a:pt x="30" y="38"/>
                    </a:cubicBezTo>
                    <a:cubicBezTo>
                      <a:pt x="20" y="35"/>
                      <a:pt x="23" y="25"/>
                      <a:pt x="5" y="18"/>
                    </a:cubicBezTo>
                    <a:close/>
                  </a:path>
                </a:pathLst>
              </a:custGeom>
              <a:solidFill>
                <a:srgbClr val="FFFFFF">
                  <a:alpha val="5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grpSp>
        <p:nvGrpSpPr>
          <p:cNvPr id="60" name="Group 59">
            <a:extLst>
              <a:ext uri="{FF2B5EF4-FFF2-40B4-BE49-F238E27FC236}">
                <a16:creationId xmlns:a16="http://schemas.microsoft.com/office/drawing/2014/main" id="{244BD96B-687C-4C29-8A69-128CE8396A0E}"/>
              </a:ext>
            </a:extLst>
          </p:cNvPr>
          <p:cNvGrpSpPr/>
          <p:nvPr/>
        </p:nvGrpSpPr>
        <p:grpSpPr>
          <a:xfrm>
            <a:off x="7033546" y="4360506"/>
            <a:ext cx="230223" cy="4003625"/>
            <a:chOff x="1941769" y="5783907"/>
            <a:chExt cx="460506" cy="8008292"/>
          </a:xfrm>
        </p:grpSpPr>
        <p:grpSp>
          <p:nvGrpSpPr>
            <p:cNvPr id="61" name="Group 60">
              <a:extLst>
                <a:ext uri="{FF2B5EF4-FFF2-40B4-BE49-F238E27FC236}">
                  <a16:creationId xmlns:a16="http://schemas.microsoft.com/office/drawing/2014/main" id="{F6EDACC6-B28E-4528-A5C3-AD6726771266}"/>
                </a:ext>
              </a:extLst>
            </p:cNvPr>
            <p:cNvGrpSpPr/>
            <p:nvPr/>
          </p:nvGrpSpPr>
          <p:grpSpPr>
            <a:xfrm>
              <a:off x="2034920" y="6194556"/>
              <a:ext cx="270269" cy="7597643"/>
              <a:chOff x="2034920" y="6194557"/>
              <a:chExt cx="270269" cy="4410889"/>
            </a:xfrm>
          </p:grpSpPr>
          <p:sp>
            <p:nvSpPr>
              <p:cNvPr id="66" name="Rectangle 65">
                <a:extLst>
                  <a:ext uri="{FF2B5EF4-FFF2-40B4-BE49-F238E27FC236}">
                    <a16:creationId xmlns:a16="http://schemas.microsoft.com/office/drawing/2014/main" id="{D33E0490-2348-4D31-8FE8-1AED26C8A160}"/>
                  </a:ext>
                </a:extLst>
              </p:cNvPr>
              <p:cNvSpPr>
                <a:spLocks noChangeArrowheads="1"/>
              </p:cNvSpPr>
              <p:nvPr/>
            </p:nvSpPr>
            <p:spPr bwMode="auto">
              <a:xfrm>
                <a:off x="2034920" y="6194557"/>
                <a:ext cx="270268" cy="4410889"/>
              </a:xfrm>
              <a:prstGeom prst="rect">
                <a:avLst/>
              </a:prstGeom>
              <a:solidFill>
                <a:srgbClr val="FFE6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67" name="Rectangle 66">
                <a:extLst>
                  <a:ext uri="{FF2B5EF4-FFF2-40B4-BE49-F238E27FC236}">
                    <a16:creationId xmlns:a16="http://schemas.microsoft.com/office/drawing/2014/main" id="{E71FF4DC-A2E5-4AED-9E25-8AE8A6DB782B}"/>
                  </a:ext>
                </a:extLst>
              </p:cNvPr>
              <p:cNvSpPr>
                <a:spLocks noChangeArrowheads="1"/>
              </p:cNvSpPr>
              <p:nvPr/>
            </p:nvSpPr>
            <p:spPr bwMode="auto">
              <a:xfrm>
                <a:off x="2170054" y="6194557"/>
                <a:ext cx="135135" cy="4410889"/>
              </a:xfrm>
              <a:prstGeom prst="rect">
                <a:avLst/>
              </a:prstGeom>
              <a:solidFill>
                <a:srgbClr val="FCD7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62" name="Freeform 10">
              <a:extLst>
                <a:ext uri="{FF2B5EF4-FFF2-40B4-BE49-F238E27FC236}">
                  <a16:creationId xmlns:a16="http://schemas.microsoft.com/office/drawing/2014/main" id="{57AA8592-9128-4720-9B3F-CB5C22F6978D}"/>
                </a:ext>
              </a:extLst>
            </p:cNvPr>
            <p:cNvSpPr>
              <a:spLocks/>
            </p:cNvSpPr>
            <p:nvPr/>
          </p:nvSpPr>
          <p:spPr bwMode="auto">
            <a:xfrm>
              <a:off x="1941769" y="5783907"/>
              <a:ext cx="460506" cy="852789"/>
            </a:xfrm>
            <a:custGeom>
              <a:avLst/>
              <a:gdLst>
                <a:gd name="T0" fmla="*/ 155 w 163"/>
                <a:gd name="T1" fmla="*/ 118 h 306"/>
                <a:gd name="T2" fmla="*/ 155 w 163"/>
                <a:gd name="T3" fmla="*/ 118 h 306"/>
                <a:gd name="T4" fmla="*/ 138 w 163"/>
                <a:gd name="T5" fmla="*/ 164 h 306"/>
                <a:gd name="T6" fmla="*/ 129 w 163"/>
                <a:gd name="T7" fmla="*/ 219 h 306"/>
                <a:gd name="T8" fmla="*/ 33 w 163"/>
                <a:gd name="T9" fmla="*/ 238 h 306"/>
                <a:gd name="T10" fmla="*/ 32 w 163"/>
                <a:gd name="T11" fmla="*/ 179 h 306"/>
                <a:gd name="T12" fmla="*/ 27 w 163"/>
                <a:gd name="T13" fmla="*/ 158 h 306"/>
                <a:gd name="T14" fmla="*/ 27 w 163"/>
                <a:gd name="T15" fmla="*/ 158 h 306"/>
                <a:gd name="T16" fmla="*/ 17 w 163"/>
                <a:gd name="T17" fmla="*/ 133 h 306"/>
                <a:gd name="T18" fmla="*/ 17 w 163"/>
                <a:gd name="T19" fmla="*/ 132 h 306"/>
                <a:gd name="T20" fmla="*/ 0 w 163"/>
                <a:gd name="T21" fmla="*/ 82 h 306"/>
                <a:gd name="T22" fmla="*/ 81 w 163"/>
                <a:gd name="T23" fmla="*/ 0 h 306"/>
                <a:gd name="T24" fmla="*/ 163 w 163"/>
                <a:gd name="T25" fmla="*/ 82 h 306"/>
                <a:gd name="T26" fmla="*/ 155 w 163"/>
                <a:gd name="T27" fmla="*/ 11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06">
                  <a:moveTo>
                    <a:pt x="155" y="118"/>
                  </a:moveTo>
                  <a:cubicBezTo>
                    <a:pt x="155" y="118"/>
                    <a:pt x="155" y="118"/>
                    <a:pt x="155" y="118"/>
                  </a:cubicBezTo>
                  <a:cubicBezTo>
                    <a:pt x="145" y="136"/>
                    <a:pt x="141" y="150"/>
                    <a:pt x="138" y="164"/>
                  </a:cubicBezTo>
                  <a:cubicBezTo>
                    <a:pt x="134" y="182"/>
                    <a:pt x="134" y="198"/>
                    <a:pt x="129" y="219"/>
                  </a:cubicBezTo>
                  <a:cubicBezTo>
                    <a:pt x="122" y="257"/>
                    <a:pt x="27" y="306"/>
                    <a:pt x="33" y="238"/>
                  </a:cubicBezTo>
                  <a:cubicBezTo>
                    <a:pt x="36" y="214"/>
                    <a:pt x="34" y="195"/>
                    <a:pt x="32" y="179"/>
                  </a:cubicBezTo>
                  <a:cubicBezTo>
                    <a:pt x="31" y="171"/>
                    <a:pt x="29" y="164"/>
                    <a:pt x="27" y="158"/>
                  </a:cubicBezTo>
                  <a:cubicBezTo>
                    <a:pt x="27" y="158"/>
                    <a:pt x="27" y="158"/>
                    <a:pt x="27" y="158"/>
                  </a:cubicBezTo>
                  <a:cubicBezTo>
                    <a:pt x="23" y="142"/>
                    <a:pt x="18" y="134"/>
                    <a:pt x="17" y="133"/>
                  </a:cubicBezTo>
                  <a:cubicBezTo>
                    <a:pt x="17" y="132"/>
                    <a:pt x="17" y="132"/>
                    <a:pt x="17" y="132"/>
                  </a:cubicBezTo>
                  <a:cubicBezTo>
                    <a:pt x="6" y="118"/>
                    <a:pt x="0" y="101"/>
                    <a:pt x="0" y="82"/>
                  </a:cubicBezTo>
                  <a:cubicBezTo>
                    <a:pt x="0" y="37"/>
                    <a:pt x="36" y="0"/>
                    <a:pt x="81" y="0"/>
                  </a:cubicBezTo>
                  <a:cubicBezTo>
                    <a:pt x="127" y="0"/>
                    <a:pt x="163" y="37"/>
                    <a:pt x="163" y="82"/>
                  </a:cubicBezTo>
                  <a:cubicBezTo>
                    <a:pt x="163" y="95"/>
                    <a:pt x="160" y="107"/>
                    <a:pt x="155" y="118"/>
                  </a:cubicBezTo>
                  <a:close/>
                </a:path>
              </a:pathLst>
            </a:custGeom>
            <a:solidFill>
              <a:schemeClr val="accent1"/>
            </a:solidFill>
            <a:ln>
              <a:noFill/>
            </a:ln>
            <a:effectLst>
              <a:outerShdw blurRad="342900" sx="111000" sy="111000" algn="ctr" rotWithShape="0">
                <a:schemeClr val="accent1">
                  <a:alpha val="92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63" name="Freeform 11">
              <a:extLst>
                <a:ext uri="{FF2B5EF4-FFF2-40B4-BE49-F238E27FC236}">
                  <a16:creationId xmlns:a16="http://schemas.microsoft.com/office/drawing/2014/main" id="{67F1DCEF-4201-4BDB-B2C9-A8A4F639A9F7}"/>
                </a:ext>
              </a:extLst>
            </p:cNvPr>
            <p:cNvSpPr>
              <a:spLocks/>
            </p:cNvSpPr>
            <p:nvPr/>
          </p:nvSpPr>
          <p:spPr bwMode="auto">
            <a:xfrm>
              <a:off x="2017864" y="6224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64" name="Freeform 12">
              <a:extLst>
                <a:ext uri="{FF2B5EF4-FFF2-40B4-BE49-F238E27FC236}">
                  <a16:creationId xmlns:a16="http://schemas.microsoft.com/office/drawing/2014/main" id="{FF2C3268-5951-4786-B090-73E11F1D313E}"/>
                </a:ext>
              </a:extLst>
            </p:cNvPr>
            <p:cNvSpPr>
              <a:spLocks/>
            </p:cNvSpPr>
            <p:nvPr/>
          </p:nvSpPr>
          <p:spPr bwMode="auto">
            <a:xfrm>
              <a:off x="2017864" y="6241789"/>
              <a:ext cx="313564" cy="394907"/>
            </a:xfrm>
            <a:custGeom>
              <a:avLst/>
              <a:gdLst>
                <a:gd name="T0" fmla="*/ 111 w 111"/>
                <a:gd name="T1" fmla="*/ 0 h 142"/>
                <a:gd name="T2" fmla="*/ 102 w 111"/>
                <a:gd name="T3" fmla="*/ 55 h 142"/>
                <a:gd name="T4" fmla="*/ 6 w 111"/>
                <a:gd name="T5" fmla="*/ 74 h 142"/>
                <a:gd name="T6" fmla="*/ 5 w 111"/>
                <a:gd name="T7" fmla="*/ 15 h 142"/>
                <a:gd name="T8" fmla="*/ 31 w 111"/>
                <a:gd name="T9" fmla="*/ 66 h 142"/>
                <a:gd name="T10" fmla="*/ 111 w 111"/>
                <a:gd name="T11" fmla="*/ 0 h 142"/>
              </a:gdLst>
              <a:ahLst/>
              <a:cxnLst>
                <a:cxn ang="0">
                  <a:pos x="T0" y="T1"/>
                </a:cxn>
                <a:cxn ang="0">
                  <a:pos x="T2" y="T3"/>
                </a:cxn>
                <a:cxn ang="0">
                  <a:pos x="T4" y="T5"/>
                </a:cxn>
                <a:cxn ang="0">
                  <a:pos x="T6" y="T7"/>
                </a:cxn>
                <a:cxn ang="0">
                  <a:pos x="T8" y="T9"/>
                </a:cxn>
                <a:cxn ang="0">
                  <a:pos x="T10" y="T11"/>
                </a:cxn>
              </a:cxnLst>
              <a:rect l="0" t="0" r="r" b="b"/>
              <a:pathLst>
                <a:path w="111" h="142">
                  <a:moveTo>
                    <a:pt x="111" y="0"/>
                  </a:moveTo>
                  <a:cubicBezTo>
                    <a:pt x="107" y="18"/>
                    <a:pt x="107" y="34"/>
                    <a:pt x="102" y="55"/>
                  </a:cubicBezTo>
                  <a:cubicBezTo>
                    <a:pt x="95" y="93"/>
                    <a:pt x="0" y="142"/>
                    <a:pt x="6" y="74"/>
                  </a:cubicBezTo>
                  <a:cubicBezTo>
                    <a:pt x="9" y="50"/>
                    <a:pt x="7" y="31"/>
                    <a:pt x="5" y="15"/>
                  </a:cubicBezTo>
                  <a:cubicBezTo>
                    <a:pt x="10" y="34"/>
                    <a:pt x="15" y="58"/>
                    <a:pt x="31" y="66"/>
                  </a:cubicBezTo>
                  <a:cubicBezTo>
                    <a:pt x="44" y="74"/>
                    <a:pt x="95" y="86"/>
                    <a:pt x="111" y="0"/>
                  </a:cubicBezTo>
                  <a:close/>
                </a:path>
              </a:pathLst>
            </a:custGeom>
            <a:solidFill>
              <a:srgbClr val="172144">
                <a:alpha val="30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65" name="Freeform 13">
              <a:extLst>
                <a:ext uri="{FF2B5EF4-FFF2-40B4-BE49-F238E27FC236}">
                  <a16:creationId xmlns:a16="http://schemas.microsoft.com/office/drawing/2014/main" id="{C898B433-7861-4976-BC78-47C0963657E0}"/>
                </a:ext>
              </a:extLst>
            </p:cNvPr>
            <p:cNvSpPr>
              <a:spLocks/>
            </p:cNvSpPr>
            <p:nvPr/>
          </p:nvSpPr>
          <p:spPr bwMode="auto">
            <a:xfrm>
              <a:off x="2181862" y="5850818"/>
              <a:ext cx="129887" cy="115455"/>
            </a:xfrm>
            <a:custGeom>
              <a:avLst/>
              <a:gdLst>
                <a:gd name="T0" fmla="*/ 5 w 46"/>
                <a:gd name="T1" fmla="*/ 18 h 41"/>
                <a:gd name="T2" fmla="*/ 0 w 46"/>
                <a:gd name="T3" fmla="*/ 11 h 41"/>
                <a:gd name="T4" fmla="*/ 10 w 46"/>
                <a:gd name="T5" fmla="*/ 1 h 41"/>
                <a:gd name="T6" fmla="*/ 46 w 46"/>
                <a:gd name="T7" fmla="*/ 27 h 41"/>
                <a:gd name="T8" fmla="*/ 30 w 46"/>
                <a:gd name="T9" fmla="*/ 38 h 41"/>
                <a:gd name="T10" fmla="*/ 5 w 46"/>
                <a:gd name="T11" fmla="*/ 18 h 41"/>
              </a:gdLst>
              <a:ahLst/>
              <a:cxnLst>
                <a:cxn ang="0">
                  <a:pos x="T0" y="T1"/>
                </a:cxn>
                <a:cxn ang="0">
                  <a:pos x="T2" y="T3"/>
                </a:cxn>
                <a:cxn ang="0">
                  <a:pos x="T4" y="T5"/>
                </a:cxn>
                <a:cxn ang="0">
                  <a:pos x="T6" y="T7"/>
                </a:cxn>
                <a:cxn ang="0">
                  <a:pos x="T8" y="T9"/>
                </a:cxn>
                <a:cxn ang="0">
                  <a:pos x="T10" y="T11"/>
                </a:cxn>
              </a:cxnLst>
              <a:rect l="0" t="0" r="r" b="b"/>
              <a:pathLst>
                <a:path w="46" h="41">
                  <a:moveTo>
                    <a:pt x="5" y="18"/>
                  </a:moveTo>
                  <a:cubicBezTo>
                    <a:pt x="2" y="17"/>
                    <a:pt x="0" y="14"/>
                    <a:pt x="0" y="11"/>
                  </a:cubicBezTo>
                  <a:cubicBezTo>
                    <a:pt x="1" y="7"/>
                    <a:pt x="2" y="1"/>
                    <a:pt x="10" y="1"/>
                  </a:cubicBezTo>
                  <a:cubicBezTo>
                    <a:pt x="22" y="0"/>
                    <a:pt x="46" y="21"/>
                    <a:pt x="46" y="27"/>
                  </a:cubicBezTo>
                  <a:cubicBezTo>
                    <a:pt x="46" y="33"/>
                    <a:pt x="40" y="41"/>
                    <a:pt x="30" y="38"/>
                  </a:cubicBezTo>
                  <a:cubicBezTo>
                    <a:pt x="20" y="35"/>
                    <a:pt x="23" y="25"/>
                    <a:pt x="5" y="18"/>
                  </a:cubicBezTo>
                  <a:close/>
                </a:path>
              </a:pathLst>
            </a:custGeom>
            <a:solidFill>
              <a:srgbClr val="FFFFFF">
                <a:alpha val="5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nvGrpSpPr>
          <p:cNvPr id="68" name="Group 67">
            <a:extLst>
              <a:ext uri="{FF2B5EF4-FFF2-40B4-BE49-F238E27FC236}">
                <a16:creationId xmlns:a16="http://schemas.microsoft.com/office/drawing/2014/main" id="{005DE7D6-030B-4BEF-91C6-1DF21B36E95D}"/>
              </a:ext>
            </a:extLst>
          </p:cNvPr>
          <p:cNvGrpSpPr/>
          <p:nvPr/>
        </p:nvGrpSpPr>
        <p:grpSpPr>
          <a:xfrm>
            <a:off x="8086205" y="4360506"/>
            <a:ext cx="230223" cy="4003625"/>
            <a:chOff x="1941769" y="5783907"/>
            <a:chExt cx="460506" cy="8008292"/>
          </a:xfrm>
        </p:grpSpPr>
        <p:grpSp>
          <p:nvGrpSpPr>
            <p:cNvPr id="69" name="Group 68">
              <a:extLst>
                <a:ext uri="{FF2B5EF4-FFF2-40B4-BE49-F238E27FC236}">
                  <a16:creationId xmlns:a16="http://schemas.microsoft.com/office/drawing/2014/main" id="{B7A766C2-0BA7-42E9-AF23-3779E010393A}"/>
                </a:ext>
              </a:extLst>
            </p:cNvPr>
            <p:cNvGrpSpPr/>
            <p:nvPr/>
          </p:nvGrpSpPr>
          <p:grpSpPr>
            <a:xfrm>
              <a:off x="2034920" y="6194556"/>
              <a:ext cx="270269" cy="7597643"/>
              <a:chOff x="2034920" y="6194557"/>
              <a:chExt cx="270269" cy="4410889"/>
            </a:xfrm>
          </p:grpSpPr>
          <p:sp>
            <p:nvSpPr>
              <p:cNvPr id="74" name="Rectangle 73">
                <a:extLst>
                  <a:ext uri="{FF2B5EF4-FFF2-40B4-BE49-F238E27FC236}">
                    <a16:creationId xmlns:a16="http://schemas.microsoft.com/office/drawing/2014/main" id="{387DC856-7BF6-4964-B71A-7D6464B315C0}"/>
                  </a:ext>
                </a:extLst>
              </p:cNvPr>
              <p:cNvSpPr>
                <a:spLocks noChangeArrowheads="1"/>
              </p:cNvSpPr>
              <p:nvPr/>
            </p:nvSpPr>
            <p:spPr bwMode="auto">
              <a:xfrm>
                <a:off x="2034920" y="6194557"/>
                <a:ext cx="270268" cy="4410889"/>
              </a:xfrm>
              <a:prstGeom prst="rect">
                <a:avLst/>
              </a:prstGeom>
              <a:solidFill>
                <a:srgbClr val="FFE6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75" name="Rectangle 74">
                <a:extLst>
                  <a:ext uri="{FF2B5EF4-FFF2-40B4-BE49-F238E27FC236}">
                    <a16:creationId xmlns:a16="http://schemas.microsoft.com/office/drawing/2014/main" id="{BB98DB9E-A41A-4FEC-8660-27CCF753807B}"/>
                  </a:ext>
                </a:extLst>
              </p:cNvPr>
              <p:cNvSpPr>
                <a:spLocks noChangeArrowheads="1"/>
              </p:cNvSpPr>
              <p:nvPr/>
            </p:nvSpPr>
            <p:spPr bwMode="auto">
              <a:xfrm>
                <a:off x="2170054" y="6194557"/>
                <a:ext cx="135135" cy="4410889"/>
              </a:xfrm>
              <a:prstGeom prst="rect">
                <a:avLst/>
              </a:prstGeom>
              <a:solidFill>
                <a:srgbClr val="FCD7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70" name="Freeform 10">
              <a:extLst>
                <a:ext uri="{FF2B5EF4-FFF2-40B4-BE49-F238E27FC236}">
                  <a16:creationId xmlns:a16="http://schemas.microsoft.com/office/drawing/2014/main" id="{D66701C5-17C3-44A5-8CFB-4BF60B7DC688}"/>
                </a:ext>
              </a:extLst>
            </p:cNvPr>
            <p:cNvSpPr>
              <a:spLocks/>
            </p:cNvSpPr>
            <p:nvPr/>
          </p:nvSpPr>
          <p:spPr bwMode="auto">
            <a:xfrm>
              <a:off x="1941769" y="5783907"/>
              <a:ext cx="460506" cy="852789"/>
            </a:xfrm>
            <a:custGeom>
              <a:avLst/>
              <a:gdLst>
                <a:gd name="T0" fmla="*/ 155 w 163"/>
                <a:gd name="T1" fmla="*/ 118 h 306"/>
                <a:gd name="T2" fmla="*/ 155 w 163"/>
                <a:gd name="T3" fmla="*/ 118 h 306"/>
                <a:gd name="T4" fmla="*/ 138 w 163"/>
                <a:gd name="T5" fmla="*/ 164 h 306"/>
                <a:gd name="T6" fmla="*/ 129 w 163"/>
                <a:gd name="T7" fmla="*/ 219 h 306"/>
                <a:gd name="T8" fmla="*/ 33 w 163"/>
                <a:gd name="T9" fmla="*/ 238 h 306"/>
                <a:gd name="T10" fmla="*/ 32 w 163"/>
                <a:gd name="T11" fmla="*/ 179 h 306"/>
                <a:gd name="T12" fmla="*/ 27 w 163"/>
                <a:gd name="T13" fmla="*/ 158 h 306"/>
                <a:gd name="T14" fmla="*/ 27 w 163"/>
                <a:gd name="T15" fmla="*/ 158 h 306"/>
                <a:gd name="T16" fmla="*/ 17 w 163"/>
                <a:gd name="T17" fmla="*/ 133 h 306"/>
                <a:gd name="T18" fmla="*/ 17 w 163"/>
                <a:gd name="T19" fmla="*/ 132 h 306"/>
                <a:gd name="T20" fmla="*/ 0 w 163"/>
                <a:gd name="T21" fmla="*/ 82 h 306"/>
                <a:gd name="T22" fmla="*/ 81 w 163"/>
                <a:gd name="T23" fmla="*/ 0 h 306"/>
                <a:gd name="T24" fmla="*/ 163 w 163"/>
                <a:gd name="T25" fmla="*/ 82 h 306"/>
                <a:gd name="T26" fmla="*/ 155 w 163"/>
                <a:gd name="T27" fmla="*/ 11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06">
                  <a:moveTo>
                    <a:pt x="155" y="118"/>
                  </a:moveTo>
                  <a:cubicBezTo>
                    <a:pt x="155" y="118"/>
                    <a:pt x="155" y="118"/>
                    <a:pt x="155" y="118"/>
                  </a:cubicBezTo>
                  <a:cubicBezTo>
                    <a:pt x="145" y="136"/>
                    <a:pt x="141" y="150"/>
                    <a:pt x="138" y="164"/>
                  </a:cubicBezTo>
                  <a:cubicBezTo>
                    <a:pt x="134" y="182"/>
                    <a:pt x="134" y="198"/>
                    <a:pt x="129" y="219"/>
                  </a:cubicBezTo>
                  <a:cubicBezTo>
                    <a:pt x="122" y="257"/>
                    <a:pt x="27" y="306"/>
                    <a:pt x="33" y="238"/>
                  </a:cubicBezTo>
                  <a:cubicBezTo>
                    <a:pt x="36" y="214"/>
                    <a:pt x="34" y="195"/>
                    <a:pt x="32" y="179"/>
                  </a:cubicBezTo>
                  <a:cubicBezTo>
                    <a:pt x="31" y="171"/>
                    <a:pt x="29" y="164"/>
                    <a:pt x="27" y="158"/>
                  </a:cubicBezTo>
                  <a:cubicBezTo>
                    <a:pt x="27" y="158"/>
                    <a:pt x="27" y="158"/>
                    <a:pt x="27" y="158"/>
                  </a:cubicBezTo>
                  <a:cubicBezTo>
                    <a:pt x="23" y="142"/>
                    <a:pt x="18" y="134"/>
                    <a:pt x="17" y="133"/>
                  </a:cubicBezTo>
                  <a:cubicBezTo>
                    <a:pt x="17" y="132"/>
                    <a:pt x="17" y="132"/>
                    <a:pt x="17" y="132"/>
                  </a:cubicBezTo>
                  <a:cubicBezTo>
                    <a:pt x="6" y="118"/>
                    <a:pt x="0" y="101"/>
                    <a:pt x="0" y="82"/>
                  </a:cubicBezTo>
                  <a:cubicBezTo>
                    <a:pt x="0" y="37"/>
                    <a:pt x="36" y="0"/>
                    <a:pt x="81" y="0"/>
                  </a:cubicBezTo>
                  <a:cubicBezTo>
                    <a:pt x="127" y="0"/>
                    <a:pt x="163" y="37"/>
                    <a:pt x="163" y="82"/>
                  </a:cubicBezTo>
                  <a:cubicBezTo>
                    <a:pt x="163" y="95"/>
                    <a:pt x="160" y="107"/>
                    <a:pt x="155" y="118"/>
                  </a:cubicBezTo>
                  <a:close/>
                </a:path>
              </a:pathLst>
            </a:custGeom>
            <a:solidFill>
              <a:schemeClr val="accent1"/>
            </a:solidFill>
            <a:ln>
              <a:noFill/>
            </a:ln>
            <a:effectLst>
              <a:outerShdw blurRad="342900" sx="111000" sy="111000" algn="ctr" rotWithShape="0">
                <a:schemeClr val="accent1">
                  <a:alpha val="92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71" name="Freeform 11">
              <a:extLst>
                <a:ext uri="{FF2B5EF4-FFF2-40B4-BE49-F238E27FC236}">
                  <a16:creationId xmlns:a16="http://schemas.microsoft.com/office/drawing/2014/main" id="{8B58F59E-6CDA-42B4-A424-A5EDE2ACEF99}"/>
                </a:ext>
              </a:extLst>
            </p:cNvPr>
            <p:cNvSpPr>
              <a:spLocks/>
            </p:cNvSpPr>
            <p:nvPr/>
          </p:nvSpPr>
          <p:spPr bwMode="auto">
            <a:xfrm>
              <a:off x="2017864" y="6224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72" name="Freeform 12">
              <a:extLst>
                <a:ext uri="{FF2B5EF4-FFF2-40B4-BE49-F238E27FC236}">
                  <a16:creationId xmlns:a16="http://schemas.microsoft.com/office/drawing/2014/main" id="{3441B42D-4520-4F09-93FB-6943D0A35EC9}"/>
                </a:ext>
              </a:extLst>
            </p:cNvPr>
            <p:cNvSpPr>
              <a:spLocks/>
            </p:cNvSpPr>
            <p:nvPr/>
          </p:nvSpPr>
          <p:spPr bwMode="auto">
            <a:xfrm>
              <a:off x="2017864" y="6241789"/>
              <a:ext cx="313564" cy="394907"/>
            </a:xfrm>
            <a:custGeom>
              <a:avLst/>
              <a:gdLst>
                <a:gd name="T0" fmla="*/ 111 w 111"/>
                <a:gd name="T1" fmla="*/ 0 h 142"/>
                <a:gd name="T2" fmla="*/ 102 w 111"/>
                <a:gd name="T3" fmla="*/ 55 h 142"/>
                <a:gd name="T4" fmla="*/ 6 w 111"/>
                <a:gd name="T5" fmla="*/ 74 h 142"/>
                <a:gd name="T6" fmla="*/ 5 w 111"/>
                <a:gd name="T7" fmla="*/ 15 h 142"/>
                <a:gd name="T8" fmla="*/ 31 w 111"/>
                <a:gd name="T9" fmla="*/ 66 h 142"/>
                <a:gd name="T10" fmla="*/ 111 w 111"/>
                <a:gd name="T11" fmla="*/ 0 h 142"/>
              </a:gdLst>
              <a:ahLst/>
              <a:cxnLst>
                <a:cxn ang="0">
                  <a:pos x="T0" y="T1"/>
                </a:cxn>
                <a:cxn ang="0">
                  <a:pos x="T2" y="T3"/>
                </a:cxn>
                <a:cxn ang="0">
                  <a:pos x="T4" y="T5"/>
                </a:cxn>
                <a:cxn ang="0">
                  <a:pos x="T6" y="T7"/>
                </a:cxn>
                <a:cxn ang="0">
                  <a:pos x="T8" y="T9"/>
                </a:cxn>
                <a:cxn ang="0">
                  <a:pos x="T10" y="T11"/>
                </a:cxn>
              </a:cxnLst>
              <a:rect l="0" t="0" r="r" b="b"/>
              <a:pathLst>
                <a:path w="111" h="142">
                  <a:moveTo>
                    <a:pt x="111" y="0"/>
                  </a:moveTo>
                  <a:cubicBezTo>
                    <a:pt x="107" y="18"/>
                    <a:pt x="107" y="34"/>
                    <a:pt x="102" y="55"/>
                  </a:cubicBezTo>
                  <a:cubicBezTo>
                    <a:pt x="95" y="93"/>
                    <a:pt x="0" y="142"/>
                    <a:pt x="6" y="74"/>
                  </a:cubicBezTo>
                  <a:cubicBezTo>
                    <a:pt x="9" y="50"/>
                    <a:pt x="7" y="31"/>
                    <a:pt x="5" y="15"/>
                  </a:cubicBezTo>
                  <a:cubicBezTo>
                    <a:pt x="10" y="34"/>
                    <a:pt x="15" y="58"/>
                    <a:pt x="31" y="66"/>
                  </a:cubicBezTo>
                  <a:cubicBezTo>
                    <a:pt x="44" y="74"/>
                    <a:pt x="95" y="86"/>
                    <a:pt x="111" y="0"/>
                  </a:cubicBezTo>
                  <a:close/>
                </a:path>
              </a:pathLst>
            </a:custGeom>
            <a:solidFill>
              <a:srgbClr val="172144">
                <a:alpha val="30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73" name="Freeform 13">
              <a:extLst>
                <a:ext uri="{FF2B5EF4-FFF2-40B4-BE49-F238E27FC236}">
                  <a16:creationId xmlns:a16="http://schemas.microsoft.com/office/drawing/2014/main" id="{0334EC7E-0739-4329-8C62-C3F8462393BE}"/>
                </a:ext>
              </a:extLst>
            </p:cNvPr>
            <p:cNvSpPr>
              <a:spLocks/>
            </p:cNvSpPr>
            <p:nvPr/>
          </p:nvSpPr>
          <p:spPr bwMode="auto">
            <a:xfrm>
              <a:off x="2181862" y="5850818"/>
              <a:ext cx="129887" cy="115455"/>
            </a:xfrm>
            <a:custGeom>
              <a:avLst/>
              <a:gdLst>
                <a:gd name="T0" fmla="*/ 5 w 46"/>
                <a:gd name="T1" fmla="*/ 18 h 41"/>
                <a:gd name="T2" fmla="*/ 0 w 46"/>
                <a:gd name="T3" fmla="*/ 11 h 41"/>
                <a:gd name="T4" fmla="*/ 10 w 46"/>
                <a:gd name="T5" fmla="*/ 1 h 41"/>
                <a:gd name="T6" fmla="*/ 46 w 46"/>
                <a:gd name="T7" fmla="*/ 27 h 41"/>
                <a:gd name="T8" fmla="*/ 30 w 46"/>
                <a:gd name="T9" fmla="*/ 38 h 41"/>
                <a:gd name="T10" fmla="*/ 5 w 46"/>
                <a:gd name="T11" fmla="*/ 18 h 41"/>
              </a:gdLst>
              <a:ahLst/>
              <a:cxnLst>
                <a:cxn ang="0">
                  <a:pos x="T0" y="T1"/>
                </a:cxn>
                <a:cxn ang="0">
                  <a:pos x="T2" y="T3"/>
                </a:cxn>
                <a:cxn ang="0">
                  <a:pos x="T4" y="T5"/>
                </a:cxn>
                <a:cxn ang="0">
                  <a:pos x="T6" y="T7"/>
                </a:cxn>
                <a:cxn ang="0">
                  <a:pos x="T8" y="T9"/>
                </a:cxn>
                <a:cxn ang="0">
                  <a:pos x="T10" y="T11"/>
                </a:cxn>
              </a:cxnLst>
              <a:rect l="0" t="0" r="r" b="b"/>
              <a:pathLst>
                <a:path w="46" h="41">
                  <a:moveTo>
                    <a:pt x="5" y="18"/>
                  </a:moveTo>
                  <a:cubicBezTo>
                    <a:pt x="2" y="17"/>
                    <a:pt x="0" y="14"/>
                    <a:pt x="0" y="11"/>
                  </a:cubicBezTo>
                  <a:cubicBezTo>
                    <a:pt x="1" y="7"/>
                    <a:pt x="2" y="1"/>
                    <a:pt x="10" y="1"/>
                  </a:cubicBezTo>
                  <a:cubicBezTo>
                    <a:pt x="22" y="0"/>
                    <a:pt x="46" y="21"/>
                    <a:pt x="46" y="27"/>
                  </a:cubicBezTo>
                  <a:cubicBezTo>
                    <a:pt x="46" y="33"/>
                    <a:pt x="40" y="41"/>
                    <a:pt x="30" y="38"/>
                  </a:cubicBezTo>
                  <a:cubicBezTo>
                    <a:pt x="20" y="35"/>
                    <a:pt x="23" y="25"/>
                    <a:pt x="5" y="18"/>
                  </a:cubicBezTo>
                  <a:close/>
                </a:path>
              </a:pathLst>
            </a:custGeom>
            <a:solidFill>
              <a:srgbClr val="FFFFFF">
                <a:alpha val="5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nvGrpSpPr>
          <p:cNvPr id="76" name="Group 75">
            <a:extLst>
              <a:ext uri="{FF2B5EF4-FFF2-40B4-BE49-F238E27FC236}">
                <a16:creationId xmlns:a16="http://schemas.microsoft.com/office/drawing/2014/main" id="{39F6F597-CAEC-4B14-AFA9-D042C491AF71}"/>
              </a:ext>
            </a:extLst>
          </p:cNvPr>
          <p:cNvGrpSpPr/>
          <p:nvPr/>
        </p:nvGrpSpPr>
        <p:grpSpPr>
          <a:xfrm>
            <a:off x="9138863" y="4360506"/>
            <a:ext cx="230223" cy="4003625"/>
            <a:chOff x="1941769" y="5783907"/>
            <a:chExt cx="460506" cy="8008292"/>
          </a:xfrm>
        </p:grpSpPr>
        <p:grpSp>
          <p:nvGrpSpPr>
            <p:cNvPr id="77" name="Group 76">
              <a:extLst>
                <a:ext uri="{FF2B5EF4-FFF2-40B4-BE49-F238E27FC236}">
                  <a16:creationId xmlns:a16="http://schemas.microsoft.com/office/drawing/2014/main" id="{DABF328F-8C54-469A-B53E-59DCD12B360A}"/>
                </a:ext>
              </a:extLst>
            </p:cNvPr>
            <p:cNvGrpSpPr/>
            <p:nvPr/>
          </p:nvGrpSpPr>
          <p:grpSpPr>
            <a:xfrm>
              <a:off x="2034920" y="6194556"/>
              <a:ext cx="270269" cy="7597643"/>
              <a:chOff x="2034920" y="6194557"/>
              <a:chExt cx="270269" cy="4410889"/>
            </a:xfrm>
          </p:grpSpPr>
          <p:sp>
            <p:nvSpPr>
              <p:cNvPr id="82" name="Rectangle 81">
                <a:extLst>
                  <a:ext uri="{FF2B5EF4-FFF2-40B4-BE49-F238E27FC236}">
                    <a16:creationId xmlns:a16="http://schemas.microsoft.com/office/drawing/2014/main" id="{F13DE5D5-EDE1-4572-ABDE-7FAC9B178291}"/>
                  </a:ext>
                </a:extLst>
              </p:cNvPr>
              <p:cNvSpPr>
                <a:spLocks noChangeArrowheads="1"/>
              </p:cNvSpPr>
              <p:nvPr/>
            </p:nvSpPr>
            <p:spPr bwMode="auto">
              <a:xfrm>
                <a:off x="2034920" y="6194557"/>
                <a:ext cx="270268" cy="4410889"/>
              </a:xfrm>
              <a:prstGeom prst="rect">
                <a:avLst/>
              </a:prstGeom>
              <a:solidFill>
                <a:srgbClr val="FFE6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83" name="Rectangle 82">
                <a:extLst>
                  <a:ext uri="{FF2B5EF4-FFF2-40B4-BE49-F238E27FC236}">
                    <a16:creationId xmlns:a16="http://schemas.microsoft.com/office/drawing/2014/main" id="{F8AE3A77-29D0-41B9-BBEE-F3B3B8827D0F}"/>
                  </a:ext>
                </a:extLst>
              </p:cNvPr>
              <p:cNvSpPr>
                <a:spLocks noChangeArrowheads="1"/>
              </p:cNvSpPr>
              <p:nvPr/>
            </p:nvSpPr>
            <p:spPr bwMode="auto">
              <a:xfrm>
                <a:off x="2170054" y="6194557"/>
                <a:ext cx="135135" cy="4410889"/>
              </a:xfrm>
              <a:prstGeom prst="rect">
                <a:avLst/>
              </a:prstGeom>
              <a:solidFill>
                <a:srgbClr val="FCD7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78" name="Freeform 10">
              <a:extLst>
                <a:ext uri="{FF2B5EF4-FFF2-40B4-BE49-F238E27FC236}">
                  <a16:creationId xmlns:a16="http://schemas.microsoft.com/office/drawing/2014/main" id="{C69D535A-4A56-4DC8-80F7-2D58E5DDAFAF}"/>
                </a:ext>
              </a:extLst>
            </p:cNvPr>
            <p:cNvSpPr>
              <a:spLocks/>
            </p:cNvSpPr>
            <p:nvPr/>
          </p:nvSpPr>
          <p:spPr bwMode="auto">
            <a:xfrm>
              <a:off x="1941769" y="5783907"/>
              <a:ext cx="460506" cy="852789"/>
            </a:xfrm>
            <a:custGeom>
              <a:avLst/>
              <a:gdLst>
                <a:gd name="T0" fmla="*/ 155 w 163"/>
                <a:gd name="T1" fmla="*/ 118 h 306"/>
                <a:gd name="T2" fmla="*/ 155 w 163"/>
                <a:gd name="T3" fmla="*/ 118 h 306"/>
                <a:gd name="T4" fmla="*/ 138 w 163"/>
                <a:gd name="T5" fmla="*/ 164 h 306"/>
                <a:gd name="T6" fmla="*/ 129 w 163"/>
                <a:gd name="T7" fmla="*/ 219 h 306"/>
                <a:gd name="T8" fmla="*/ 33 w 163"/>
                <a:gd name="T9" fmla="*/ 238 h 306"/>
                <a:gd name="T10" fmla="*/ 32 w 163"/>
                <a:gd name="T11" fmla="*/ 179 h 306"/>
                <a:gd name="T12" fmla="*/ 27 w 163"/>
                <a:gd name="T13" fmla="*/ 158 h 306"/>
                <a:gd name="T14" fmla="*/ 27 w 163"/>
                <a:gd name="T15" fmla="*/ 158 h 306"/>
                <a:gd name="T16" fmla="*/ 17 w 163"/>
                <a:gd name="T17" fmla="*/ 133 h 306"/>
                <a:gd name="T18" fmla="*/ 17 w 163"/>
                <a:gd name="T19" fmla="*/ 132 h 306"/>
                <a:gd name="T20" fmla="*/ 0 w 163"/>
                <a:gd name="T21" fmla="*/ 82 h 306"/>
                <a:gd name="T22" fmla="*/ 81 w 163"/>
                <a:gd name="T23" fmla="*/ 0 h 306"/>
                <a:gd name="T24" fmla="*/ 163 w 163"/>
                <a:gd name="T25" fmla="*/ 82 h 306"/>
                <a:gd name="T26" fmla="*/ 155 w 163"/>
                <a:gd name="T27" fmla="*/ 11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06">
                  <a:moveTo>
                    <a:pt x="155" y="118"/>
                  </a:moveTo>
                  <a:cubicBezTo>
                    <a:pt x="155" y="118"/>
                    <a:pt x="155" y="118"/>
                    <a:pt x="155" y="118"/>
                  </a:cubicBezTo>
                  <a:cubicBezTo>
                    <a:pt x="145" y="136"/>
                    <a:pt x="141" y="150"/>
                    <a:pt x="138" y="164"/>
                  </a:cubicBezTo>
                  <a:cubicBezTo>
                    <a:pt x="134" y="182"/>
                    <a:pt x="134" y="198"/>
                    <a:pt x="129" y="219"/>
                  </a:cubicBezTo>
                  <a:cubicBezTo>
                    <a:pt x="122" y="257"/>
                    <a:pt x="27" y="306"/>
                    <a:pt x="33" y="238"/>
                  </a:cubicBezTo>
                  <a:cubicBezTo>
                    <a:pt x="36" y="214"/>
                    <a:pt x="34" y="195"/>
                    <a:pt x="32" y="179"/>
                  </a:cubicBezTo>
                  <a:cubicBezTo>
                    <a:pt x="31" y="171"/>
                    <a:pt x="29" y="164"/>
                    <a:pt x="27" y="158"/>
                  </a:cubicBezTo>
                  <a:cubicBezTo>
                    <a:pt x="27" y="158"/>
                    <a:pt x="27" y="158"/>
                    <a:pt x="27" y="158"/>
                  </a:cubicBezTo>
                  <a:cubicBezTo>
                    <a:pt x="23" y="142"/>
                    <a:pt x="18" y="134"/>
                    <a:pt x="17" y="133"/>
                  </a:cubicBezTo>
                  <a:cubicBezTo>
                    <a:pt x="17" y="132"/>
                    <a:pt x="17" y="132"/>
                    <a:pt x="17" y="132"/>
                  </a:cubicBezTo>
                  <a:cubicBezTo>
                    <a:pt x="6" y="118"/>
                    <a:pt x="0" y="101"/>
                    <a:pt x="0" y="82"/>
                  </a:cubicBezTo>
                  <a:cubicBezTo>
                    <a:pt x="0" y="37"/>
                    <a:pt x="36" y="0"/>
                    <a:pt x="81" y="0"/>
                  </a:cubicBezTo>
                  <a:cubicBezTo>
                    <a:pt x="127" y="0"/>
                    <a:pt x="163" y="37"/>
                    <a:pt x="163" y="82"/>
                  </a:cubicBezTo>
                  <a:cubicBezTo>
                    <a:pt x="163" y="95"/>
                    <a:pt x="160" y="107"/>
                    <a:pt x="155" y="118"/>
                  </a:cubicBezTo>
                  <a:close/>
                </a:path>
              </a:pathLst>
            </a:custGeom>
            <a:solidFill>
              <a:schemeClr val="accent1"/>
            </a:solidFill>
            <a:ln>
              <a:noFill/>
            </a:ln>
            <a:effectLst>
              <a:outerShdw blurRad="342900" sx="111000" sy="111000" algn="ctr" rotWithShape="0">
                <a:schemeClr val="accent1">
                  <a:alpha val="92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79" name="Freeform 11">
              <a:extLst>
                <a:ext uri="{FF2B5EF4-FFF2-40B4-BE49-F238E27FC236}">
                  <a16:creationId xmlns:a16="http://schemas.microsoft.com/office/drawing/2014/main" id="{0E72615D-2CDF-4344-8D22-8649E53BD498}"/>
                </a:ext>
              </a:extLst>
            </p:cNvPr>
            <p:cNvSpPr>
              <a:spLocks/>
            </p:cNvSpPr>
            <p:nvPr/>
          </p:nvSpPr>
          <p:spPr bwMode="auto">
            <a:xfrm>
              <a:off x="2017864" y="6224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80" name="Freeform 12">
              <a:extLst>
                <a:ext uri="{FF2B5EF4-FFF2-40B4-BE49-F238E27FC236}">
                  <a16:creationId xmlns:a16="http://schemas.microsoft.com/office/drawing/2014/main" id="{6046BBAC-CC68-432C-A975-D92516ABDF4A}"/>
                </a:ext>
              </a:extLst>
            </p:cNvPr>
            <p:cNvSpPr>
              <a:spLocks/>
            </p:cNvSpPr>
            <p:nvPr/>
          </p:nvSpPr>
          <p:spPr bwMode="auto">
            <a:xfrm>
              <a:off x="2017864" y="6241789"/>
              <a:ext cx="313564" cy="394907"/>
            </a:xfrm>
            <a:custGeom>
              <a:avLst/>
              <a:gdLst>
                <a:gd name="T0" fmla="*/ 111 w 111"/>
                <a:gd name="T1" fmla="*/ 0 h 142"/>
                <a:gd name="T2" fmla="*/ 102 w 111"/>
                <a:gd name="T3" fmla="*/ 55 h 142"/>
                <a:gd name="T4" fmla="*/ 6 w 111"/>
                <a:gd name="T5" fmla="*/ 74 h 142"/>
                <a:gd name="T6" fmla="*/ 5 w 111"/>
                <a:gd name="T7" fmla="*/ 15 h 142"/>
                <a:gd name="T8" fmla="*/ 31 w 111"/>
                <a:gd name="T9" fmla="*/ 66 h 142"/>
                <a:gd name="T10" fmla="*/ 111 w 111"/>
                <a:gd name="T11" fmla="*/ 0 h 142"/>
              </a:gdLst>
              <a:ahLst/>
              <a:cxnLst>
                <a:cxn ang="0">
                  <a:pos x="T0" y="T1"/>
                </a:cxn>
                <a:cxn ang="0">
                  <a:pos x="T2" y="T3"/>
                </a:cxn>
                <a:cxn ang="0">
                  <a:pos x="T4" y="T5"/>
                </a:cxn>
                <a:cxn ang="0">
                  <a:pos x="T6" y="T7"/>
                </a:cxn>
                <a:cxn ang="0">
                  <a:pos x="T8" y="T9"/>
                </a:cxn>
                <a:cxn ang="0">
                  <a:pos x="T10" y="T11"/>
                </a:cxn>
              </a:cxnLst>
              <a:rect l="0" t="0" r="r" b="b"/>
              <a:pathLst>
                <a:path w="111" h="142">
                  <a:moveTo>
                    <a:pt x="111" y="0"/>
                  </a:moveTo>
                  <a:cubicBezTo>
                    <a:pt x="107" y="18"/>
                    <a:pt x="107" y="34"/>
                    <a:pt x="102" y="55"/>
                  </a:cubicBezTo>
                  <a:cubicBezTo>
                    <a:pt x="95" y="93"/>
                    <a:pt x="0" y="142"/>
                    <a:pt x="6" y="74"/>
                  </a:cubicBezTo>
                  <a:cubicBezTo>
                    <a:pt x="9" y="50"/>
                    <a:pt x="7" y="31"/>
                    <a:pt x="5" y="15"/>
                  </a:cubicBezTo>
                  <a:cubicBezTo>
                    <a:pt x="10" y="34"/>
                    <a:pt x="15" y="58"/>
                    <a:pt x="31" y="66"/>
                  </a:cubicBezTo>
                  <a:cubicBezTo>
                    <a:pt x="44" y="74"/>
                    <a:pt x="95" y="86"/>
                    <a:pt x="111" y="0"/>
                  </a:cubicBezTo>
                  <a:close/>
                </a:path>
              </a:pathLst>
            </a:custGeom>
            <a:solidFill>
              <a:srgbClr val="172144">
                <a:alpha val="30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81" name="Freeform 13">
              <a:extLst>
                <a:ext uri="{FF2B5EF4-FFF2-40B4-BE49-F238E27FC236}">
                  <a16:creationId xmlns:a16="http://schemas.microsoft.com/office/drawing/2014/main" id="{3BF93899-EE52-48F1-8376-B0F8481F8F82}"/>
                </a:ext>
              </a:extLst>
            </p:cNvPr>
            <p:cNvSpPr>
              <a:spLocks/>
            </p:cNvSpPr>
            <p:nvPr/>
          </p:nvSpPr>
          <p:spPr bwMode="auto">
            <a:xfrm>
              <a:off x="2181862" y="5850818"/>
              <a:ext cx="129887" cy="115455"/>
            </a:xfrm>
            <a:custGeom>
              <a:avLst/>
              <a:gdLst>
                <a:gd name="T0" fmla="*/ 5 w 46"/>
                <a:gd name="T1" fmla="*/ 18 h 41"/>
                <a:gd name="T2" fmla="*/ 0 w 46"/>
                <a:gd name="T3" fmla="*/ 11 h 41"/>
                <a:gd name="T4" fmla="*/ 10 w 46"/>
                <a:gd name="T5" fmla="*/ 1 h 41"/>
                <a:gd name="T6" fmla="*/ 46 w 46"/>
                <a:gd name="T7" fmla="*/ 27 h 41"/>
                <a:gd name="T8" fmla="*/ 30 w 46"/>
                <a:gd name="T9" fmla="*/ 38 h 41"/>
                <a:gd name="T10" fmla="*/ 5 w 46"/>
                <a:gd name="T11" fmla="*/ 18 h 41"/>
              </a:gdLst>
              <a:ahLst/>
              <a:cxnLst>
                <a:cxn ang="0">
                  <a:pos x="T0" y="T1"/>
                </a:cxn>
                <a:cxn ang="0">
                  <a:pos x="T2" y="T3"/>
                </a:cxn>
                <a:cxn ang="0">
                  <a:pos x="T4" y="T5"/>
                </a:cxn>
                <a:cxn ang="0">
                  <a:pos x="T6" y="T7"/>
                </a:cxn>
                <a:cxn ang="0">
                  <a:pos x="T8" y="T9"/>
                </a:cxn>
                <a:cxn ang="0">
                  <a:pos x="T10" y="T11"/>
                </a:cxn>
              </a:cxnLst>
              <a:rect l="0" t="0" r="r" b="b"/>
              <a:pathLst>
                <a:path w="46" h="41">
                  <a:moveTo>
                    <a:pt x="5" y="18"/>
                  </a:moveTo>
                  <a:cubicBezTo>
                    <a:pt x="2" y="17"/>
                    <a:pt x="0" y="14"/>
                    <a:pt x="0" y="11"/>
                  </a:cubicBezTo>
                  <a:cubicBezTo>
                    <a:pt x="1" y="7"/>
                    <a:pt x="2" y="1"/>
                    <a:pt x="10" y="1"/>
                  </a:cubicBezTo>
                  <a:cubicBezTo>
                    <a:pt x="22" y="0"/>
                    <a:pt x="46" y="21"/>
                    <a:pt x="46" y="27"/>
                  </a:cubicBezTo>
                  <a:cubicBezTo>
                    <a:pt x="46" y="33"/>
                    <a:pt x="40" y="41"/>
                    <a:pt x="30" y="38"/>
                  </a:cubicBezTo>
                  <a:cubicBezTo>
                    <a:pt x="20" y="35"/>
                    <a:pt x="23" y="25"/>
                    <a:pt x="5" y="18"/>
                  </a:cubicBezTo>
                  <a:close/>
                </a:path>
              </a:pathLst>
            </a:custGeom>
            <a:solidFill>
              <a:srgbClr val="FFFFFF">
                <a:alpha val="5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nvGrpSpPr>
          <p:cNvPr id="84" name="Group 83">
            <a:extLst>
              <a:ext uri="{FF2B5EF4-FFF2-40B4-BE49-F238E27FC236}">
                <a16:creationId xmlns:a16="http://schemas.microsoft.com/office/drawing/2014/main" id="{3D7DB3B6-5572-4E23-A600-CC2FF5298D34}"/>
              </a:ext>
            </a:extLst>
          </p:cNvPr>
          <p:cNvGrpSpPr/>
          <p:nvPr/>
        </p:nvGrpSpPr>
        <p:grpSpPr>
          <a:xfrm>
            <a:off x="10191522" y="4360506"/>
            <a:ext cx="230223" cy="4003625"/>
            <a:chOff x="1941769" y="5783907"/>
            <a:chExt cx="460506" cy="8008292"/>
          </a:xfrm>
        </p:grpSpPr>
        <p:grpSp>
          <p:nvGrpSpPr>
            <p:cNvPr id="85" name="Group 84">
              <a:extLst>
                <a:ext uri="{FF2B5EF4-FFF2-40B4-BE49-F238E27FC236}">
                  <a16:creationId xmlns:a16="http://schemas.microsoft.com/office/drawing/2014/main" id="{524AF013-A22E-4913-9C89-66BF4914D963}"/>
                </a:ext>
              </a:extLst>
            </p:cNvPr>
            <p:cNvGrpSpPr/>
            <p:nvPr/>
          </p:nvGrpSpPr>
          <p:grpSpPr>
            <a:xfrm>
              <a:off x="2034920" y="6194556"/>
              <a:ext cx="270269" cy="7597643"/>
              <a:chOff x="2034920" y="6194557"/>
              <a:chExt cx="270269" cy="4410889"/>
            </a:xfrm>
          </p:grpSpPr>
          <p:sp>
            <p:nvSpPr>
              <p:cNvPr id="90" name="Rectangle 89">
                <a:extLst>
                  <a:ext uri="{FF2B5EF4-FFF2-40B4-BE49-F238E27FC236}">
                    <a16:creationId xmlns:a16="http://schemas.microsoft.com/office/drawing/2014/main" id="{B8BC75EA-E722-4437-BF5D-5512431D8C8F}"/>
                  </a:ext>
                </a:extLst>
              </p:cNvPr>
              <p:cNvSpPr>
                <a:spLocks noChangeArrowheads="1"/>
              </p:cNvSpPr>
              <p:nvPr/>
            </p:nvSpPr>
            <p:spPr bwMode="auto">
              <a:xfrm>
                <a:off x="2034920" y="6194557"/>
                <a:ext cx="270268" cy="4410889"/>
              </a:xfrm>
              <a:prstGeom prst="rect">
                <a:avLst/>
              </a:prstGeom>
              <a:solidFill>
                <a:srgbClr val="FFE6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91" name="Rectangle 90">
                <a:extLst>
                  <a:ext uri="{FF2B5EF4-FFF2-40B4-BE49-F238E27FC236}">
                    <a16:creationId xmlns:a16="http://schemas.microsoft.com/office/drawing/2014/main" id="{3AA98BEA-25C6-44EC-9D0D-A4A96D96C5DD}"/>
                  </a:ext>
                </a:extLst>
              </p:cNvPr>
              <p:cNvSpPr>
                <a:spLocks noChangeArrowheads="1"/>
              </p:cNvSpPr>
              <p:nvPr/>
            </p:nvSpPr>
            <p:spPr bwMode="auto">
              <a:xfrm>
                <a:off x="2170054" y="6194557"/>
                <a:ext cx="135135" cy="4410889"/>
              </a:xfrm>
              <a:prstGeom prst="rect">
                <a:avLst/>
              </a:prstGeom>
              <a:solidFill>
                <a:srgbClr val="FCD7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86" name="Freeform 10">
              <a:extLst>
                <a:ext uri="{FF2B5EF4-FFF2-40B4-BE49-F238E27FC236}">
                  <a16:creationId xmlns:a16="http://schemas.microsoft.com/office/drawing/2014/main" id="{EE767CD2-2547-459F-B8E3-C795BE5AB198}"/>
                </a:ext>
              </a:extLst>
            </p:cNvPr>
            <p:cNvSpPr>
              <a:spLocks/>
            </p:cNvSpPr>
            <p:nvPr/>
          </p:nvSpPr>
          <p:spPr bwMode="auto">
            <a:xfrm>
              <a:off x="1941769" y="5783907"/>
              <a:ext cx="460506" cy="852789"/>
            </a:xfrm>
            <a:custGeom>
              <a:avLst/>
              <a:gdLst>
                <a:gd name="T0" fmla="*/ 155 w 163"/>
                <a:gd name="T1" fmla="*/ 118 h 306"/>
                <a:gd name="T2" fmla="*/ 155 w 163"/>
                <a:gd name="T3" fmla="*/ 118 h 306"/>
                <a:gd name="T4" fmla="*/ 138 w 163"/>
                <a:gd name="T5" fmla="*/ 164 h 306"/>
                <a:gd name="T6" fmla="*/ 129 w 163"/>
                <a:gd name="T7" fmla="*/ 219 h 306"/>
                <a:gd name="T8" fmla="*/ 33 w 163"/>
                <a:gd name="T9" fmla="*/ 238 h 306"/>
                <a:gd name="T10" fmla="*/ 32 w 163"/>
                <a:gd name="T11" fmla="*/ 179 h 306"/>
                <a:gd name="T12" fmla="*/ 27 w 163"/>
                <a:gd name="T13" fmla="*/ 158 h 306"/>
                <a:gd name="T14" fmla="*/ 27 w 163"/>
                <a:gd name="T15" fmla="*/ 158 h 306"/>
                <a:gd name="T16" fmla="*/ 17 w 163"/>
                <a:gd name="T17" fmla="*/ 133 h 306"/>
                <a:gd name="T18" fmla="*/ 17 w 163"/>
                <a:gd name="T19" fmla="*/ 132 h 306"/>
                <a:gd name="T20" fmla="*/ 0 w 163"/>
                <a:gd name="T21" fmla="*/ 82 h 306"/>
                <a:gd name="T22" fmla="*/ 81 w 163"/>
                <a:gd name="T23" fmla="*/ 0 h 306"/>
                <a:gd name="T24" fmla="*/ 163 w 163"/>
                <a:gd name="T25" fmla="*/ 82 h 306"/>
                <a:gd name="T26" fmla="*/ 155 w 163"/>
                <a:gd name="T27" fmla="*/ 11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06">
                  <a:moveTo>
                    <a:pt x="155" y="118"/>
                  </a:moveTo>
                  <a:cubicBezTo>
                    <a:pt x="155" y="118"/>
                    <a:pt x="155" y="118"/>
                    <a:pt x="155" y="118"/>
                  </a:cubicBezTo>
                  <a:cubicBezTo>
                    <a:pt x="145" y="136"/>
                    <a:pt x="141" y="150"/>
                    <a:pt x="138" y="164"/>
                  </a:cubicBezTo>
                  <a:cubicBezTo>
                    <a:pt x="134" y="182"/>
                    <a:pt x="134" y="198"/>
                    <a:pt x="129" y="219"/>
                  </a:cubicBezTo>
                  <a:cubicBezTo>
                    <a:pt x="122" y="257"/>
                    <a:pt x="27" y="306"/>
                    <a:pt x="33" y="238"/>
                  </a:cubicBezTo>
                  <a:cubicBezTo>
                    <a:pt x="36" y="214"/>
                    <a:pt x="34" y="195"/>
                    <a:pt x="32" y="179"/>
                  </a:cubicBezTo>
                  <a:cubicBezTo>
                    <a:pt x="31" y="171"/>
                    <a:pt x="29" y="164"/>
                    <a:pt x="27" y="158"/>
                  </a:cubicBezTo>
                  <a:cubicBezTo>
                    <a:pt x="27" y="158"/>
                    <a:pt x="27" y="158"/>
                    <a:pt x="27" y="158"/>
                  </a:cubicBezTo>
                  <a:cubicBezTo>
                    <a:pt x="23" y="142"/>
                    <a:pt x="18" y="134"/>
                    <a:pt x="17" y="133"/>
                  </a:cubicBezTo>
                  <a:cubicBezTo>
                    <a:pt x="17" y="132"/>
                    <a:pt x="17" y="132"/>
                    <a:pt x="17" y="132"/>
                  </a:cubicBezTo>
                  <a:cubicBezTo>
                    <a:pt x="6" y="118"/>
                    <a:pt x="0" y="101"/>
                    <a:pt x="0" y="82"/>
                  </a:cubicBezTo>
                  <a:cubicBezTo>
                    <a:pt x="0" y="37"/>
                    <a:pt x="36" y="0"/>
                    <a:pt x="81" y="0"/>
                  </a:cubicBezTo>
                  <a:cubicBezTo>
                    <a:pt x="127" y="0"/>
                    <a:pt x="163" y="37"/>
                    <a:pt x="163" y="82"/>
                  </a:cubicBezTo>
                  <a:cubicBezTo>
                    <a:pt x="163" y="95"/>
                    <a:pt x="160" y="107"/>
                    <a:pt x="155" y="118"/>
                  </a:cubicBezTo>
                  <a:close/>
                </a:path>
              </a:pathLst>
            </a:custGeom>
            <a:solidFill>
              <a:schemeClr val="accent1"/>
            </a:solidFill>
            <a:ln>
              <a:noFill/>
            </a:ln>
            <a:effectLst>
              <a:outerShdw blurRad="342900" sx="111000" sy="111000" algn="ctr" rotWithShape="0">
                <a:schemeClr val="accent1">
                  <a:alpha val="92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87" name="Freeform 11">
              <a:extLst>
                <a:ext uri="{FF2B5EF4-FFF2-40B4-BE49-F238E27FC236}">
                  <a16:creationId xmlns:a16="http://schemas.microsoft.com/office/drawing/2014/main" id="{7BC06A81-13C6-4AED-A27D-46F6DDF9A174}"/>
                </a:ext>
              </a:extLst>
            </p:cNvPr>
            <p:cNvSpPr>
              <a:spLocks/>
            </p:cNvSpPr>
            <p:nvPr/>
          </p:nvSpPr>
          <p:spPr bwMode="auto">
            <a:xfrm>
              <a:off x="2017864" y="6224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88" name="Freeform 12">
              <a:extLst>
                <a:ext uri="{FF2B5EF4-FFF2-40B4-BE49-F238E27FC236}">
                  <a16:creationId xmlns:a16="http://schemas.microsoft.com/office/drawing/2014/main" id="{522C6512-4FFD-49B9-9326-639BC6A19E03}"/>
                </a:ext>
              </a:extLst>
            </p:cNvPr>
            <p:cNvSpPr>
              <a:spLocks/>
            </p:cNvSpPr>
            <p:nvPr/>
          </p:nvSpPr>
          <p:spPr bwMode="auto">
            <a:xfrm>
              <a:off x="2017864" y="6241789"/>
              <a:ext cx="313564" cy="394907"/>
            </a:xfrm>
            <a:custGeom>
              <a:avLst/>
              <a:gdLst>
                <a:gd name="T0" fmla="*/ 111 w 111"/>
                <a:gd name="T1" fmla="*/ 0 h 142"/>
                <a:gd name="T2" fmla="*/ 102 w 111"/>
                <a:gd name="T3" fmla="*/ 55 h 142"/>
                <a:gd name="T4" fmla="*/ 6 w 111"/>
                <a:gd name="T5" fmla="*/ 74 h 142"/>
                <a:gd name="T6" fmla="*/ 5 w 111"/>
                <a:gd name="T7" fmla="*/ 15 h 142"/>
                <a:gd name="T8" fmla="*/ 31 w 111"/>
                <a:gd name="T9" fmla="*/ 66 h 142"/>
                <a:gd name="T10" fmla="*/ 111 w 111"/>
                <a:gd name="T11" fmla="*/ 0 h 142"/>
              </a:gdLst>
              <a:ahLst/>
              <a:cxnLst>
                <a:cxn ang="0">
                  <a:pos x="T0" y="T1"/>
                </a:cxn>
                <a:cxn ang="0">
                  <a:pos x="T2" y="T3"/>
                </a:cxn>
                <a:cxn ang="0">
                  <a:pos x="T4" y="T5"/>
                </a:cxn>
                <a:cxn ang="0">
                  <a:pos x="T6" y="T7"/>
                </a:cxn>
                <a:cxn ang="0">
                  <a:pos x="T8" y="T9"/>
                </a:cxn>
                <a:cxn ang="0">
                  <a:pos x="T10" y="T11"/>
                </a:cxn>
              </a:cxnLst>
              <a:rect l="0" t="0" r="r" b="b"/>
              <a:pathLst>
                <a:path w="111" h="142">
                  <a:moveTo>
                    <a:pt x="111" y="0"/>
                  </a:moveTo>
                  <a:cubicBezTo>
                    <a:pt x="107" y="18"/>
                    <a:pt x="107" y="34"/>
                    <a:pt x="102" y="55"/>
                  </a:cubicBezTo>
                  <a:cubicBezTo>
                    <a:pt x="95" y="93"/>
                    <a:pt x="0" y="142"/>
                    <a:pt x="6" y="74"/>
                  </a:cubicBezTo>
                  <a:cubicBezTo>
                    <a:pt x="9" y="50"/>
                    <a:pt x="7" y="31"/>
                    <a:pt x="5" y="15"/>
                  </a:cubicBezTo>
                  <a:cubicBezTo>
                    <a:pt x="10" y="34"/>
                    <a:pt x="15" y="58"/>
                    <a:pt x="31" y="66"/>
                  </a:cubicBezTo>
                  <a:cubicBezTo>
                    <a:pt x="44" y="74"/>
                    <a:pt x="95" y="86"/>
                    <a:pt x="111" y="0"/>
                  </a:cubicBezTo>
                  <a:close/>
                </a:path>
              </a:pathLst>
            </a:custGeom>
            <a:solidFill>
              <a:srgbClr val="172144">
                <a:alpha val="30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89" name="Freeform 13">
              <a:extLst>
                <a:ext uri="{FF2B5EF4-FFF2-40B4-BE49-F238E27FC236}">
                  <a16:creationId xmlns:a16="http://schemas.microsoft.com/office/drawing/2014/main" id="{BC7BE54B-7177-49B2-9B2B-7BC25B07831B}"/>
                </a:ext>
              </a:extLst>
            </p:cNvPr>
            <p:cNvSpPr>
              <a:spLocks/>
            </p:cNvSpPr>
            <p:nvPr/>
          </p:nvSpPr>
          <p:spPr bwMode="auto">
            <a:xfrm>
              <a:off x="2181862" y="5850818"/>
              <a:ext cx="129887" cy="115455"/>
            </a:xfrm>
            <a:custGeom>
              <a:avLst/>
              <a:gdLst>
                <a:gd name="T0" fmla="*/ 5 w 46"/>
                <a:gd name="T1" fmla="*/ 18 h 41"/>
                <a:gd name="T2" fmla="*/ 0 w 46"/>
                <a:gd name="T3" fmla="*/ 11 h 41"/>
                <a:gd name="T4" fmla="*/ 10 w 46"/>
                <a:gd name="T5" fmla="*/ 1 h 41"/>
                <a:gd name="T6" fmla="*/ 46 w 46"/>
                <a:gd name="T7" fmla="*/ 27 h 41"/>
                <a:gd name="T8" fmla="*/ 30 w 46"/>
                <a:gd name="T9" fmla="*/ 38 h 41"/>
                <a:gd name="T10" fmla="*/ 5 w 46"/>
                <a:gd name="T11" fmla="*/ 18 h 41"/>
              </a:gdLst>
              <a:ahLst/>
              <a:cxnLst>
                <a:cxn ang="0">
                  <a:pos x="T0" y="T1"/>
                </a:cxn>
                <a:cxn ang="0">
                  <a:pos x="T2" y="T3"/>
                </a:cxn>
                <a:cxn ang="0">
                  <a:pos x="T4" y="T5"/>
                </a:cxn>
                <a:cxn ang="0">
                  <a:pos x="T6" y="T7"/>
                </a:cxn>
                <a:cxn ang="0">
                  <a:pos x="T8" y="T9"/>
                </a:cxn>
                <a:cxn ang="0">
                  <a:pos x="T10" y="T11"/>
                </a:cxn>
              </a:cxnLst>
              <a:rect l="0" t="0" r="r" b="b"/>
              <a:pathLst>
                <a:path w="46" h="41">
                  <a:moveTo>
                    <a:pt x="5" y="18"/>
                  </a:moveTo>
                  <a:cubicBezTo>
                    <a:pt x="2" y="17"/>
                    <a:pt x="0" y="14"/>
                    <a:pt x="0" y="11"/>
                  </a:cubicBezTo>
                  <a:cubicBezTo>
                    <a:pt x="1" y="7"/>
                    <a:pt x="2" y="1"/>
                    <a:pt x="10" y="1"/>
                  </a:cubicBezTo>
                  <a:cubicBezTo>
                    <a:pt x="22" y="0"/>
                    <a:pt x="46" y="21"/>
                    <a:pt x="46" y="27"/>
                  </a:cubicBezTo>
                  <a:cubicBezTo>
                    <a:pt x="46" y="33"/>
                    <a:pt x="40" y="41"/>
                    <a:pt x="30" y="38"/>
                  </a:cubicBezTo>
                  <a:cubicBezTo>
                    <a:pt x="20" y="35"/>
                    <a:pt x="23" y="25"/>
                    <a:pt x="5" y="18"/>
                  </a:cubicBezTo>
                  <a:close/>
                </a:path>
              </a:pathLst>
            </a:custGeom>
            <a:solidFill>
              <a:srgbClr val="FFFFFF">
                <a:alpha val="5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nvGrpSpPr>
          <p:cNvPr id="92" name="Group 91">
            <a:extLst>
              <a:ext uri="{FF2B5EF4-FFF2-40B4-BE49-F238E27FC236}">
                <a16:creationId xmlns:a16="http://schemas.microsoft.com/office/drawing/2014/main" id="{A14C40FF-5BA8-4C16-9BF3-0F08DE705694}"/>
              </a:ext>
            </a:extLst>
          </p:cNvPr>
          <p:cNvGrpSpPr/>
          <p:nvPr/>
        </p:nvGrpSpPr>
        <p:grpSpPr>
          <a:xfrm>
            <a:off x="11244182" y="4360506"/>
            <a:ext cx="230223" cy="4003625"/>
            <a:chOff x="1941769" y="5783907"/>
            <a:chExt cx="460506" cy="8008292"/>
          </a:xfrm>
        </p:grpSpPr>
        <p:grpSp>
          <p:nvGrpSpPr>
            <p:cNvPr id="93" name="Group 92">
              <a:extLst>
                <a:ext uri="{FF2B5EF4-FFF2-40B4-BE49-F238E27FC236}">
                  <a16:creationId xmlns:a16="http://schemas.microsoft.com/office/drawing/2014/main" id="{809AF273-BC7D-46D4-8AB8-C4E200A08D4B}"/>
                </a:ext>
              </a:extLst>
            </p:cNvPr>
            <p:cNvGrpSpPr/>
            <p:nvPr/>
          </p:nvGrpSpPr>
          <p:grpSpPr>
            <a:xfrm>
              <a:off x="2034920" y="6194556"/>
              <a:ext cx="270269" cy="7597643"/>
              <a:chOff x="2034920" y="6194557"/>
              <a:chExt cx="270269" cy="4410889"/>
            </a:xfrm>
          </p:grpSpPr>
          <p:sp>
            <p:nvSpPr>
              <p:cNvPr id="98" name="Rectangle 97">
                <a:extLst>
                  <a:ext uri="{FF2B5EF4-FFF2-40B4-BE49-F238E27FC236}">
                    <a16:creationId xmlns:a16="http://schemas.microsoft.com/office/drawing/2014/main" id="{3C32837E-4502-4083-90E2-EC2FFB85DA0D}"/>
                  </a:ext>
                </a:extLst>
              </p:cNvPr>
              <p:cNvSpPr>
                <a:spLocks noChangeArrowheads="1"/>
              </p:cNvSpPr>
              <p:nvPr/>
            </p:nvSpPr>
            <p:spPr bwMode="auto">
              <a:xfrm>
                <a:off x="2034920" y="6194557"/>
                <a:ext cx="270268" cy="4410889"/>
              </a:xfrm>
              <a:prstGeom prst="rect">
                <a:avLst/>
              </a:prstGeom>
              <a:solidFill>
                <a:srgbClr val="FFE6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99" name="Rectangle 98">
                <a:extLst>
                  <a:ext uri="{FF2B5EF4-FFF2-40B4-BE49-F238E27FC236}">
                    <a16:creationId xmlns:a16="http://schemas.microsoft.com/office/drawing/2014/main" id="{EB4F6215-9345-4660-B5E9-A9909E7D4583}"/>
                  </a:ext>
                </a:extLst>
              </p:cNvPr>
              <p:cNvSpPr>
                <a:spLocks noChangeArrowheads="1"/>
              </p:cNvSpPr>
              <p:nvPr/>
            </p:nvSpPr>
            <p:spPr bwMode="auto">
              <a:xfrm>
                <a:off x="2170054" y="6194557"/>
                <a:ext cx="135135" cy="4410889"/>
              </a:xfrm>
              <a:prstGeom prst="rect">
                <a:avLst/>
              </a:prstGeom>
              <a:solidFill>
                <a:srgbClr val="FCD7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94" name="Freeform 10">
              <a:extLst>
                <a:ext uri="{FF2B5EF4-FFF2-40B4-BE49-F238E27FC236}">
                  <a16:creationId xmlns:a16="http://schemas.microsoft.com/office/drawing/2014/main" id="{2EDFE078-4D08-46F3-B480-B098F9B1CDA2}"/>
                </a:ext>
              </a:extLst>
            </p:cNvPr>
            <p:cNvSpPr>
              <a:spLocks/>
            </p:cNvSpPr>
            <p:nvPr/>
          </p:nvSpPr>
          <p:spPr bwMode="auto">
            <a:xfrm>
              <a:off x="1941769" y="5783907"/>
              <a:ext cx="460506" cy="852789"/>
            </a:xfrm>
            <a:custGeom>
              <a:avLst/>
              <a:gdLst>
                <a:gd name="T0" fmla="*/ 155 w 163"/>
                <a:gd name="T1" fmla="*/ 118 h 306"/>
                <a:gd name="T2" fmla="*/ 155 w 163"/>
                <a:gd name="T3" fmla="*/ 118 h 306"/>
                <a:gd name="T4" fmla="*/ 138 w 163"/>
                <a:gd name="T5" fmla="*/ 164 h 306"/>
                <a:gd name="T6" fmla="*/ 129 w 163"/>
                <a:gd name="T7" fmla="*/ 219 h 306"/>
                <a:gd name="T8" fmla="*/ 33 w 163"/>
                <a:gd name="T9" fmla="*/ 238 h 306"/>
                <a:gd name="T10" fmla="*/ 32 w 163"/>
                <a:gd name="T11" fmla="*/ 179 h 306"/>
                <a:gd name="T12" fmla="*/ 27 w 163"/>
                <a:gd name="T13" fmla="*/ 158 h 306"/>
                <a:gd name="T14" fmla="*/ 27 w 163"/>
                <a:gd name="T15" fmla="*/ 158 h 306"/>
                <a:gd name="T16" fmla="*/ 17 w 163"/>
                <a:gd name="T17" fmla="*/ 133 h 306"/>
                <a:gd name="T18" fmla="*/ 17 w 163"/>
                <a:gd name="T19" fmla="*/ 132 h 306"/>
                <a:gd name="T20" fmla="*/ 0 w 163"/>
                <a:gd name="T21" fmla="*/ 82 h 306"/>
                <a:gd name="T22" fmla="*/ 81 w 163"/>
                <a:gd name="T23" fmla="*/ 0 h 306"/>
                <a:gd name="T24" fmla="*/ 163 w 163"/>
                <a:gd name="T25" fmla="*/ 82 h 306"/>
                <a:gd name="T26" fmla="*/ 155 w 163"/>
                <a:gd name="T27" fmla="*/ 11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06">
                  <a:moveTo>
                    <a:pt x="155" y="118"/>
                  </a:moveTo>
                  <a:cubicBezTo>
                    <a:pt x="155" y="118"/>
                    <a:pt x="155" y="118"/>
                    <a:pt x="155" y="118"/>
                  </a:cubicBezTo>
                  <a:cubicBezTo>
                    <a:pt x="145" y="136"/>
                    <a:pt x="141" y="150"/>
                    <a:pt x="138" y="164"/>
                  </a:cubicBezTo>
                  <a:cubicBezTo>
                    <a:pt x="134" y="182"/>
                    <a:pt x="134" y="198"/>
                    <a:pt x="129" y="219"/>
                  </a:cubicBezTo>
                  <a:cubicBezTo>
                    <a:pt x="122" y="257"/>
                    <a:pt x="27" y="306"/>
                    <a:pt x="33" y="238"/>
                  </a:cubicBezTo>
                  <a:cubicBezTo>
                    <a:pt x="36" y="214"/>
                    <a:pt x="34" y="195"/>
                    <a:pt x="32" y="179"/>
                  </a:cubicBezTo>
                  <a:cubicBezTo>
                    <a:pt x="31" y="171"/>
                    <a:pt x="29" y="164"/>
                    <a:pt x="27" y="158"/>
                  </a:cubicBezTo>
                  <a:cubicBezTo>
                    <a:pt x="27" y="158"/>
                    <a:pt x="27" y="158"/>
                    <a:pt x="27" y="158"/>
                  </a:cubicBezTo>
                  <a:cubicBezTo>
                    <a:pt x="23" y="142"/>
                    <a:pt x="18" y="134"/>
                    <a:pt x="17" y="133"/>
                  </a:cubicBezTo>
                  <a:cubicBezTo>
                    <a:pt x="17" y="132"/>
                    <a:pt x="17" y="132"/>
                    <a:pt x="17" y="132"/>
                  </a:cubicBezTo>
                  <a:cubicBezTo>
                    <a:pt x="6" y="118"/>
                    <a:pt x="0" y="101"/>
                    <a:pt x="0" y="82"/>
                  </a:cubicBezTo>
                  <a:cubicBezTo>
                    <a:pt x="0" y="37"/>
                    <a:pt x="36" y="0"/>
                    <a:pt x="81" y="0"/>
                  </a:cubicBezTo>
                  <a:cubicBezTo>
                    <a:pt x="127" y="0"/>
                    <a:pt x="163" y="37"/>
                    <a:pt x="163" y="82"/>
                  </a:cubicBezTo>
                  <a:cubicBezTo>
                    <a:pt x="163" y="95"/>
                    <a:pt x="160" y="107"/>
                    <a:pt x="155" y="118"/>
                  </a:cubicBezTo>
                  <a:close/>
                </a:path>
              </a:pathLst>
            </a:custGeom>
            <a:solidFill>
              <a:schemeClr val="accent1"/>
            </a:solidFill>
            <a:ln>
              <a:noFill/>
            </a:ln>
            <a:effectLst>
              <a:outerShdw blurRad="342900" sx="111000" sy="111000" algn="ctr" rotWithShape="0">
                <a:schemeClr val="accent1">
                  <a:alpha val="92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95" name="Freeform 11">
              <a:extLst>
                <a:ext uri="{FF2B5EF4-FFF2-40B4-BE49-F238E27FC236}">
                  <a16:creationId xmlns:a16="http://schemas.microsoft.com/office/drawing/2014/main" id="{8B23F072-EE18-421F-86CB-F7FD9144E877}"/>
                </a:ext>
              </a:extLst>
            </p:cNvPr>
            <p:cNvSpPr>
              <a:spLocks/>
            </p:cNvSpPr>
            <p:nvPr/>
          </p:nvSpPr>
          <p:spPr bwMode="auto">
            <a:xfrm>
              <a:off x="2017864" y="6224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96" name="Freeform 12">
              <a:extLst>
                <a:ext uri="{FF2B5EF4-FFF2-40B4-BE49-F238E27FC236}">
                  <a16:creationId xmlns:a16="http://schemas.microsoft.com/office/drawing/2014/main" id="{7EEE3B48-1DD4-4A12-8032-97763575A8F9}"/>
                </a:ext>
              </a:extLst>
            </p:cNvPr>
            <p:cNvSpPr>
              <a:spLocks/>
            </p:cNvSpPr>
            <p:nvPr/>
          </p:nvSpPr>
          <p:spPr bwMode="auto">
            <a:xfrm>
              <a:off x="2017864" y="6241789"/>
              <a:ext cx="313564" cy="394907"/>
            </a:xfrm>
            <a:custGeom>
              <a:avLst/>
              <a:gdLst>
                <a:gd name="T0" fmla="*/ 111 w 111"/>
                <a:gd name="T1" fmla="*/ 0 h 142"/>
                <a:gd name="T2" fmla="*/ 102 w 111"/>
                <a:gd name="T3" fmla="*/ 55 h 142"/>
                <a:gd name="T4" fmla="*/ 6 w 111"/>
                <a:gd name="T5" fmla="*/ 74 h 142"/>
                <a:gd name="T6" fmla="*/ 5 w 111"/>
                <a:gd name="T7" fmla="*/ 15 h 142"/>
                <a:gd name="T8" fmla="*/ 31 w 111"/>
                <a:gd name="T9" fmla="*/ 66 h 142"/>
                <a:gd name="T10" fmla="*/ 111 w 111"/>
                <a:gd name="T11" fmla="*/ 0 h 142"/>
              </a:gdLst>
              <a:ahLst/>
              <a:cxnLst>
                <a:cxn ang="0">
                  <a:pos x="T0" y="T1"/>
                </a:cxn>
                <a:cxn ang="0">
                  <a:pos x="T2" y="T3"/>
                </a:cxn>
                <a:cxn ang="0">
                  <a:pos x="T4" y="T5"/>
                </a:cxn>
                <a:cxn ang="0">
                  <a:pos x="T6" y="T7"/>
                </a:cxn>
                <a:cxn ang="0">
                  <a:pos x="T8" y="T9"/>
                </a:cxn>
                <a:cxn ang="0">
                  <a:pos x="T10" y="T11"/>
                </a:cxn>
              </a:cxnLst>
              <a:rect l="0" t="0" r="r" b="b"/>
              <a:pathLst>
                <a:path w="111" h="142">
                  <a:moveTo>
                    <a:pt x="111" y="0"/>
                  </a:moveTo>
                  <a:cubicBezTo>
                    <a:pt x="107" y="18"/>
                    <a:pt x="107" y="34"/>
                    <a:pt x="102" y="55"/>
                  </a:cubicBezTo>
                  <a:cubicBezTo>
                    <a:pt x="95" y="93"/>
                    <a:pt x="0" y="142"/>
                    <a:pt x="6" y="74"/>
                  </a:cubicBezTo>
                  <a:cubicBezTo>
                    <a:pt x="9" y="50"/>
                    <a:pt x="7" y="31"/>
                    <a:pt x="5" y="15"/>
                  </a:cubicBezTo>
                  <a:cubicBezTo>
                    <a:pt x="10" y="34"/>
                    <a:pt x="15" y="58"/>
                    <a:pt x="31" y="66"/>
                  </a:cubicBezTo>
                  <a:cubicBezTo>
                    <a:pt x="44" y="74"/>
                    <a:pt x="95" y="86"/>
                    <a:pt x="111" y="0"/>
                  </a:cubicBezTo>
                  <a:close/>
                </a:path>
              </a:pathLst>
            </a:custGeom>
            <a:solidFill>
              <a:srgbClr val="172144">
                <a:alpha val="30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97" name="Freeform 13">
              <a:extLst>
                <a:ext uri="{FF2B5EF4-FFF2-40B4-BE49-F238E27FC236}">
                  <a16:creationId xmlns:a16="http://schemas.microsoft.com/office/drawing/2014/main" id="{76643340-7E7C-4517-BD95-AC3CF1117DB5}"/>
                </a:ext>
              </a:extLst>
            </p:cNvPr>
            <p:cNvSpPr>
              <a:spLocks/>
            </p:cNvSpPr>
            <p:nvPr/>
          </p:nvSpPr>
          <p:spPr bwMode="auto">
            <a:xfrm>
              <a:off x="2181862" y="5850818"/>
              <a:ext cx="129887" cy="115455"/>
            </a:xfrm>
            <a:custGeom>
              <a:avLst/>
              <a:gdLst>
                <a:gd name="T0" fmla="*/ 5 w 46"/>
                <a:gd name="T1" fmla="*/ 18 h 41"/>
                <a:gd name="T2" fmla="*/ 0 w 46"/>
                <a:gd name="T3" fmla="*/ 11 h 41"/>
                <a:gd name="T4" fmla="*/ 10 w 46"/>
                <a:gd name="T5" fmla="*/ 1 h 41"/>
                <a:gd name="T6" fmla="*/ 46 w 46"/>
                <a:gd name="T7" fmla="*/ 27 h 41"/>
                <a:gd name="T8" fmla="*/ 30 w 46"/>
                <a:gd name="T9" fmla="*/ 38 h 41"/>
                <a:gd name="T10" fmla="*/ 5 w 46"/>
                <a:gd name="T11" fmla="*/ 18 h 41"/>
              </a:gdLst>
              <a:ahLst/>
              <a:cxnLst>
                <a:cxn ang="0">
                  <a:pos x="T0" y="T1"/>
                </a:cxn>
                <a:cxn ang="0">
                  <a:pos x="T2" y="T3"/>
                </a:cxn>
                <a:cxn ang="0">
                  <a:pos x="T4" y="T5"/>
                </a:cxn>
                <a:cxn ang="0">
                  <a:pos x="T6" y="T7"/>
                </a:cxn>
                <a:cxn ang="0">
                  <a:pos x="T8" y="T9"/>
                </a:cxn>
                <a:cxn ang="0">
                  <a:pos x="T10" y="T11"/>
                </a:cxn>
              </a:cxnLst>
              <a:rect l="0" t="0" r="r" b="b"/>
              <a:pathLst>
                <a:path w="46" h="41">
                  <a:moveTo>
                    <a:pt x="5" y="18"/>
                  </a:moveTo>
                  <a:cubicBezTo>
                    <a:pt x="2" y="17"/>
                    <a:pt x="0" y="14"/>
                    <a:pt x="0" y="11"/>
                  </a:cubicBezTo>
                  <a:cubicBezTo>
                    <a:pt x="1" y="7"/>
                    <a:pt x="2" y="1"/>
                    <a:pt x="10" y="1"/>
                  </a:cubicBezTo>
                  <a:cubicBezTo>
                    <a:pt x="22" y="0"/>
                    <a:pt x="46" y="21"/>
                    <a:pt x="46" y="27"/>
                  </a:cubicBezTo>
                  <a:cubicBezTo>
                    <a:pt x="46" y="33"/>
                    <a:pt x="40" y="41"/>
                    <a:pt x="30" y="38"/>
                  </a:cubicBezTo>
                  <a:cubicBezTo>
                    <a:pt x="20" y="35"/>
                    <a:pt x="23" y="25"/>
                    <a:pt x="5" y="18"/>
                  </a:cubicBezTo>
                  <a:close/>
                </a:path>
              </a:pathLst>
            </a:custGeom>
            <a:solidFill>
              <a:srgbClr val="FFFFFF">
                <a:alpha val="5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130" name="TextBox 129">
            <a:extLst>
              <a:ext uri="{FF2B5EF4-FFF2-40B4-BE49-F238E27FC236}">
                <a16:creationId xmlns:a16="http://schemas.microsoft.com/office/drawing/2014/main" id="{12F81A28-67CB-4DA4-AFD1-2B835B2103C3}"/>
              </a:ext>
            </a:extLst>
          </p:cNvPr>
          <p:cNvSpPr txBox="1"/>
          <p:nvPr/>
        </p:nvSpPr>
        <p:spPr>
          <a:xfrm>
            <a:off x="6034295" y="1012132"/>
            <a:ext cx="3921073" cy="769313"/>
          </a:xfrm>
          <a:prstGeom prst="rect">
            <a:avLst/>
          </a:prstGeom>
          <a:noFill/>
          <a:effectLst/>
        </p:spPr>
        <p:txBody>
          <a:bodyPr wrap="none" rtlCol="0">
            <a:spAutoFit/>
          </a:bodyPr>
          <a:lstStyle/>
          <a:p>
            <a:pPr algn="ctr" defTabSz="228554"/>
            <a:r>
              <a:rPr lang="en-US" sz="4399" b="1" dirty="0">
                <a:solidFill>
                  <a:srgbClr val="FF2D5E"/>
                </a:solidFill>
                <a:effectLst>
                  <a:outerShdw blurRad="444500" sx="102000" sy="102000" algn="ctr" rotWithShape="0">
                    <a:srgbClr val="FF2D5E">
                      <a:lumMod val="75000"/>
                      <a:alpha val="64000"/>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WE WANT TO</a:t>
            </a:r>
          </a:p>
        </p:txBody>
      </p:sp>
      <p:sp>
        <p:nvSpPr>
          <p:cNvPr id="131" name="TextBox 130">
            <a:extLst>
              <a:ext uri="{FF2B5EF4-FFF2-40B4-BE49-F238E27FC236}">
                <a16:creationId xmlns:a16="http://schemas.microsoft.com/office/drawing/2014/main" id="{8E069004-211A-48A0-AF6F-677E96AB8485}"/>
              </a:ext>
            </a:extLst>
          </p:cNvPr>
          <p:cNvSpPr txBox="1"/>
          <p:nvPr/>
        </p:nvSpPr>
        <p:spPr>
          <a:xfrm>
            <a:off x="5972101" y="1471434"/>
            <a:ext cx="4127348" cy="1154034"/>
          </a:xfrm>
          <a:prstGeom prst="rect">
            <a:avLst/>
          </a:prstGeom>
          <a:noFill/>
        </p:spPr>
        <p:txBody>
          <a:bodyPr wrap="none" rtlCol="0">
            <a:spAutoFit/>
          </a:bodyPr>
          <a:lstStyle/>
          <a:p>
            <a:pPr algn="ctr" defTabSz="228554"/>
            <a:r>
              <a:rPr lang="en-US" sz="6899" b="1">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PROTECT</a:t>
            </a:r>
          </a:p>
        </p:txBody>
      </p:sp>
      <p:sp>
        <p:nvSpPr>
          <p:cNvPr id="132" name="TextBox 131">
            <a:extLst>
              <a:ext uri="{FF2B5EF4-FFF2-40B4-BE49-F238E27FC236}">
                <a16:creationId xmlns:a16="http://schemas.microsoft.com/office/drawing/2014/main" id="{28142125-C72E-42FE-AD81-D580616E9B62}"/>
              </a:ext>
            </a:extLst>
          </p:cNvPr>
          <p:cNvSpPr txBox="1"/>
          <p:nvPr/>
        </p:nvSpPr>
        <p:spPr>
          <a:xfrm>
            <a:off x="6054602" y="2308669"/>
            <a:ext cx="2399248" cy="769313"/>
          </a:xfrm>
          <a:prstGeom prst="rect">
            <a:avLst/>
          </a:prstGeom>
          <a:noFill/>
        </p:spPr>
        <p:txBody>
          <a:bodyPr wrap="none" rtlCol="0">
            <a:spAutoFit/>
          </a:bodyPr>
          <a:lstStyle/>
          <a:p>
            <a:pPr algn="ctr" defTabSz="228554"/>
            <a:r>
              <a:rPr lang="en-US" sz="4399" b="1">
                <a:solidFill>
                  <a:srgbClr val="FF2D5E"/>
                </a:solidFill>
                <a:effectLst>
                  <a:outerShdw blurRad="444500" sx="102000" sy="102000" algn="ctr" rotWithShape="0">
                    <a:srgbClr val="FF2D5E">
                      <a:lumMod val="75000"/>
                      <a:alpha val="64000"/>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OTHERS</a:t>
            </a:r>
          </a:p>
        </p:txBody>
      </p:sp>
      <p:sp>
        <p:nvSpPr>
          <p:cNvPr id="133" name="TextBox 132">
            <a:extLst>
              <a:ext uri="{FF2B5EF4-FFF2-40B4-BE49-F238E27FC236}">
                <a16:creationId xmlns:a16="http://schemas.microsoft.com/office/drawing/2014/main" id="{0AF887D9-4A3D-458D-8035-34C678D848C7}"/>
              </a:ext>
            </a:extLst>
          </p:cNvPr>
          <p:cNvSpPr txBox="1"/>
          <p:nvPr/>
        </p:nvSpPr>
        <p:spPr>
          <a:xfrm>
            <a:off x="6086334" y="3050802"/>
            <a:ext cx="2509431" cy="400110"/>
          </a:xfrm>
          <a:prstGeom prst="rect">
            <a:avLst/>
          </a:prstGeom>
          <a:noFill/>
        </p:spPr>
        <p:txBody>
          <a:bodyPr wrap="square" rtlCol="0">
            <a:spAutoFit/>
          </a:bodyPr>
          <a:lstStyle/>
          <a:p>
            <a:pPr defTabSz="228554"/>
            <a:r>
              <a:rPr lang="en-US" sz="1000" dirty="0">
                <a:solidFill>
                  <a:srgbClr val="FFFFFF">
                    <a:alpha val="48000"/>
                  </a:srgbClr>
                </a:solidFill>
                <a:latin typeface="Calibri"/>
              </a:rPr>
              <a:t>We want to help to reduce or eradicate Human Trafficking as a whole.</a:t>
            </a:r>
          </a:p>
        </p:txBody>
      </p:sp>
      <p:grpSp>
        <p:nvGrpSpPr>
          <p:cNvPr id="134" name="Group 133">
            <a:extLst>
              <a:ext uri="{FF2B5EF4-FFF2-40B4-BE49-F238E27FC236}">
                <a16:creationId xmlns:a16="http://schemas.microsoft.com/office/drawing/2014/main" id="{6002D44E-8EA3-4744-BFAA-C7EEFD6C30E8}"/>
              </a:ext>
            </a:extLst>
          </p:cNvPr>
          <p:cNvGrpSpPr/>
          <p:nvPr/>
        </p:nvGrpSpPr>
        <p:grpSpPr>
          <a:xfrm>
            <a:off x="3628969" y="1193055"/>
            <a:ext cx="2097549" cy="1664609"/>
            <a:chOff x="3007798" y="5408211"/>
            <a:chExt cx="1438276" cy="1141412"/>
          </a:xfrm>
          <a:solidFill>
            <a:schemeClr val="tx2"/>
          </a:solidFill>
        </p:grpSpPr>
        <p:sp>
          <p:nvSpPr>
            <p:cNvPr id="135" name="Rectangle 5">
              <a:extLst>
                <a:ext uri="{FF2B5EF4-FFF2-40B4-BE49-F238E27FC236}">
                  <a16:creationId xmlns:a16="http://schemas.microsoft.com/office/drawing/2014/main" id="{1D1ED9F5-8CA1-462D-9CAB-02DF1ABCC4CF}"/>
                </a:ext>
              </a:extLst>
            </p:cNvPr>
            <p:cNvSpPr>
              <a:spLocks noChangeArrowheads="1"/>
            </p:cNvSpPr>
            <p:nvPr/>
          </p:nvSpPr>
          <p:spPr bwMode="auto">
            <a:xfrm>
              <a:off x="3007798" y="5805086"/>
              <a:ext cx="1176338" cy="347662"/>
            </a:xfrm>
            <a:prstGeom prst="rect">
              <a:avLst/>
            </a:prstGeom>
            <a:grpFill/>
            <a:ln>
              <a:noFill/>
            </a:ln>
            <a:effectLst>
              <a:outerShdw blurRad="10033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136" name="Freeform 6">
              <a:extLst>
                <a:ext uri="{FF2B5EF4-FFF2-40B4-BE49-F238E27FC236}">
                  <a16:creationId xmlns:a16="http://schemas.microsoft.com/office/drawing/2014/main" id="{82F54FB9-DE69-44C0-B246-8D509564294D}"/>
                </a:ext>
              </a:extLst>
            </p:cNvPr>
            <p:cNvSpPr>
              <a:spLocks/>
            </p:cNvSpPr>
            <p:nvPr/>
          </p:nvSpPr>
          <p:spPr bwMode="auto">
            <a:xfrm>
              <a:off x="3634861" y="5408211"/>
              <a:ext cx="811213" cy="814387"/>
            </a:xfrm>
            <a:custGeom>
              <a:avLst/>
              <a:gdLst>
                <a:gd name="T0" fmla="*/ 511 w 511"/>
                <a:gd name="T1" fmla="*/ 359 h 513"/>
                <a:gd name="T2" fmla="*/ 358 w 511"/>
                <a:gd name="T3" fmla="*/ 513 h 513"/>
                <a:gd name="T4" fmla="*/ 314 w 511"/>
                <a:gd name="T5" fmla="*/ 469 h 513"/>
                <a:gd name="T6" fmla="*/ 96 w 511"/>
                <a:gd name="T7" fmla="*/ 250 h 513"/>
                <a:gd name="T8" fmla="*/ 0 w 511"/>
                <a:gd name="T9" fmla="*/ 154 h 513"/>
                <a:gd name="T10" fmla="*/ 153 w 511"/>
                <a:gd name="T11" fmla="*/ 0 h 513"/>
                <a:gd name="T12" fmla="*/ 358 w 511"/>
                <a:gd name="T13" fmla="*/ 206 h 513"/>
                <a:gd name="T14" fmla="*/ 511 w 511"/>
                <a:gd name="T15" fmla="*/ 359 h 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1" h="513">
                  <a:moveTo>
                    <a:pt x="511" y="359"/>
                  </a:moveTo>
                  <a:lnTo>
                    <a:pt x="358" y="513"/>
                  </a:lnTo>
                  <a:lnTo>
                    <a:pt x="314" y="469"/>
                  </a:lnTo>
                  <a:lnTo>
                    <a:pt x="96" y="250"/>
                  </a:lnTo>
                  <a:lnTo>
                    <a:pt x="0" y="154"/>
                  </a:lnTo>
                  <a:lnTo>
                    <a:pt x="153" y="0"/>
                  </a:lnTo>
                  <a:lnTo>
                    <a:pt x="358" y="206"/>
                  </a:lnTo>
                  <a:lnTo>
                    <a:pt x="511" y="359"/>
                  </a:lnTo>
                  <a:close/>
                </a:path>
              </a:pathLst>
            </a:custGeom>
            <a:grpFill/>
            <a:ln>
              <a:noFill/>
            </a:ln>
            <a:effectLst>
              <a:outerShdw blurRad="10033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137" name="Freeform 7">
              <a:extLst>
                <a:ext uri="{FF2B5EF4-FFF2-40B4-BE49-F238E27FC236}">
                  <a16:creationId xmlns:a16="http://schemas.microsoft.com/office/drawing/2014/main" id="{80C8F33B-56DE-4990-97D5-3EC69A0DB45A}"/>
                </a:ext>
              </a:extLst>
            </p:cNvPr>
            <p:cNvSpPr>
              <a:spLocks/>
            </p:cNvSpPr>
            <p:nvPr/>
          </p:nvSpPr>
          <p:spPr bwMode="auto">
            <a:xfrm>
              <a:off x="3634861" y="5735236"/>
              <a:ext cx="811213" cy="814387"/>
            </a:xfrm>
            <a:custGeom>
              <a:avLst/>
              <a:gdLst>
                <a:gd name="T0" fmla="*/ 511 w 511"/>
                <a:gd name="T1" fmla="*/ 153 h 513"/>
                <a:gd name="T2" fmla="*/ 358 w 511"/>
                <a:gd name="T3" fmla="*/ 307 h 513"/>
                <a:gd name="T4" fmla="*/ 153 w 511"/>
                <a:gd name="T5" fmla="*/ 513 h 513"/>
                <a:gd name="T6" fmla="*/ 0 w 511"/>
                <a:gd name="T7" fmla="*/ 359 h 513"/>
                <a:gd name="T8" fmla="*/ 358 w 511"/>
                <a:gd name="T9" fmla="*/ 0 h 513"/>
                <a:gd name="T10" fmla="*/ 511 w 511"/>
                <a:gd name="T11" fmla="*/ 153 h 513"/>
              </a:gdLst>
              <a:ahLst/>
              <a:cxnLst>
                <a:cxn ang="0">
                  <a:pos x="T0" y="T1"/>
                </a:cxn>
                <a:cxn ang="0">
                  <a:pos x="T2" y="T3"/>
                </a:cxn>
                <a:cxn ang="0">
                  <a:pos x="T4" y="T5"/>
                </a:cxn>
                <a:cxn ang="0">
                  <a:pos x="T6" y="T7"/>
                </a:cxn>
                <a:cxn ang="0">
                  <a:pos x="T8" y="T9"/>
                </a:cxn>
                <a:cxn ang="0">
                  <a:pos x="T10" y="T11"/>
                </a:cxn>
              </a:cxnLst>
              <a:rect l="0" t="0" r="r" b="b"/>
              <a:pathLst>
                <a:path w="511" h="513">
                  <a:moveTo>
                    <a:pt x="511" y="153"/>
                  </a:moveTo>
                  <a:lnTo>
                    <a:pt x="358" y="307"/>
                  </a:lnTo>
                  <a:lnTo>
                    <a:pt x="153" y="513"/>
                  </a:lnTo>
                  <a:lnTo>
                    <a:pt x="0" y="359"/>
                  </a:lnTo>
                  <a:lnTo>
                    <a:pt x="358" y="0"/>
                  </a:lnTo>
                  <a:lnTo>
                    <a:pt x="511" y="153"/>
                  </a:lnTo>
                  <a:close/>
                </a:path>
              </a:pathLst>
            </a:custGeom>
            <a:grpFill/>
            <a:ln>
              <a:noFill/>
            </a:ln>
            <a:effectLst>
              <a:outerShdw blurRad="10033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grpSp>
      <p:grpSp>
        <p:nvGrpSpPr>
          <p:cNvPr id="156" name="Group 155">
            <a:extLst>
              <a:ext uri="{FF2B5EF4-FFF2-40B4-BE49-F238E27FC236}">
                <a16:creationId xmlns:a16="http://schemas.microsoft.com/office/drawing/2014/main" id="{4533CB7B-F4EF-4C69-90BE-57208AB63E8B}"/>
              </a:ext>
            </a:extLst>
          </p:cNvPr>
          <p:cNvGrpSpPr/>
          <p:nvPr/>
        </p:nvGrpSpPr>
        <p:grpSpPr>
          <a:xfrm>
            <a:off x="5942147" y="4677474"/>
            <a:ext cx="341838" cy="4505021"/>
            <a:chOff x="11885841" y="9355273"/>
            <a:chExt cx="683765" cy="9011216"/>
          </a:xfrm>
        </p:grpSpPr>
        <p:grpSp>
          <p:nvGrpSpPr>
            <p:cNvPr id="52" name="Group 51">
              <a:extLst>
                <a:ext uri="{FF2B5EF4-FFF2-40B4-BE49-F238E27FC236}">
                  <a16:creationId xmlns:a16="http://schemas.microsoft.com/office/drawing/2014/main" id="{75D628E6-1E4B-4AC7-B578-626DB4102C62}"/>
                </a:ext>
              </a:extLst>
            </p:cNvPr>
            <p:cNvGrpSpPr/>
            <p:nvPr/>
          </p:nvGrpSpPr>
          <p:grpSpPr>
            <a:xfrm>
              <a:off x="11963333" y="10358197"/>
              <a:ext cx="460506" cy="8008292"/>
              <a:chOff x="1941769" y="5783907"/>
              <a:chExt cx="460506" cy="8008292"/>
            </a:xfrm>
          </p:grpSpPr>
          <p:grpSp>
            <p:nvGrpSpPr>
              <p:cNvPr id="53" name="Group 52">
                <a:extLst>
                  <a:ext uri="{FF2B5EF4-FFF2-40B4-BE49-F238E27FC236}">
                    <a16:creationId xmlns:a16="http://schemas.microsoft.com/office/drawing/2014/main" id="{30135940-B2B1-4C1F-A803-E9BF54AC5A4A}"/>
                  </a:ext>
                </a:extLst>
              </p:cNvPr>
              <p:cNvGrpSpPr/>
              <p:nvPr/>
            </p:nvGrpSpPr>
            <p:grpSpPr>
              <a:xfrm>
                <a:off x="2034920" y="6194556"/>
                <a:ext cx="270269" cy="7597643"/>
                <a:chOff x="2034920" y="6194557"/>
                <a:chExt cx="270269" cy="4410889"/>
              </a:xfrm>
            </p:grpSpPr>
            <p:sp>
              <p:nvSpPr>
                <p:cNvPr id="58" name="Rectangle 57">
                  <a:extLst>
                    <a:ext uri="{FF2B5EF4-FFF2-40B4-BE49-F238E27FC236}">
                      <a16:creationId xmlns:a16="http://schemas.microsoft.com/office/drawing/2014/main" id="{08EA29ED-C9F2-404D-A5F3-0267A50FD68E}"/>
                    </a:ext>
                  </a:extLst>
                </p:cNvPr>
                <p:cNvSpPr>
                  <a:spLocks noChangeArrowheads="1"/>
                </p:cNvSpPr>
                <p:nvPr/>
              </p:nvSpPr>
              <p:spPr bwMode="auto">
                <a:xfrm>
                  <a:off x="2034920" y="6194557"/>
                  <a:ext cx="270268" cy="4410889"/>
                </a:xfrm>
                <a:prstGeom prst="rect">
                  <a:avLst/>
                </a:prstGeom>
                <a:solidFill>
                  <a:srgbClr val="FFE6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59" name="Rectangle 58">
                  <a:extLst>
                    <a:ext uri="{FF2B5EF4-FFF2-40B4-BE49-F238E27FC236}">
                      <a16:creationId xmlns:a16="http://schemas.microsoft.com/office/drawing/2014/main" id="{9E46CDE2-AC2A-485C-B447-BF4445BFF508}"/>
                    </a:ext>
                  </a:extLst>
                </p:cNvPr>
                <p:cNvSpPr>
                  <a:spLocks noChangeArrowheads="1"/>
                </p:cNvSpPr>
                <p:nvPr/>
              </p:nvSpPr>
              <p:spPr bwMode="auto">
                <a:xfrm>
                  <a:off x="2170054" y="6194557"/>
                  <a:ext cx="135135" cy="4410889"/>
                </a:xfrm>
                <a:prstGeom prst="rect">
                  <a:avLst/>
                </a:prstGeom>
                <a:solidFill>
                  <a:srgbClr val="FCD7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sp>
            <p:nvSpPr>
              <p:cNvPr id="54" name="Freeform 10">
                <a:extLst>
                  <a:ext uri="{FF2B5EF4-FFF2-40B4-BE49-F238E27FC236}">
                    <a16:creationId xmlns:a16="http://schemas.microsoft.com/office/drawing/2014/main" id="{9DDB5598-FE9E-4D37-A35C-CC4D0CFD2921}"/>
                  </a:ext>
                </a:extLst>
              </p:cNvPr>
              <p:cNvSpPr>
                <a:spLocks/>
              </p:cNvSpPr>
              <p:nvPr/>
            </p:nvSpPr>
            <p:spPr bwMode="auto">
              <a:xfrm>
                <a:off x="1941769" y="5783907"/>
                <a:ext cx="460506" cy="852789"/>
              </a:xfrm>
              <a:custGeom>
                <a:avLst/>
                <a:gdLst>
                  <a:gd name="T0" fmla="*/ 155 w 163"/>
                  <a:gd name="T1" fmla="*/ 118 h 306"/>
                  <a:gd name="T2" fmla="*/ 155 w 163"/>
                  <a:gd name="T3" fmla="*/ 118 h 306"/>
                  <a:gd name="T4" fmla="*/ 138 w 163"/>
                  <a:gd name="T5" fmla="*/ 164 h 306"/>
                  <a:gd name="T6" fmla="*/ 129 w 163"/>
                  <a:gd name="T7" fmla="*/ 219 h 306"/>
                  <a:gd name="T8" fmla="*/ 33 w 163"/>
                  <a:gd name="T9" fmla="*/ 238 h 306"/>
                  <a:gd name="T10" fmla="*/ 32 w 163"/>
                  <a:gd name="T11" fmla="*/ 179 h 306"/>
                  <a:gd name="T12" fmla="*/ 27 w 163"/>
                  <a:gd name="T13" fmla="*/ 158 h 306"/>
                  <a:gd name="T14" fmla="*/ 27 w 163"/>
                  <a:gd name="T15" fmla="*/ 158 h 306"/>
                  <a:gd name="T16" fmla="*/ 17 w 163"/>
                  <a:gd name="T17" fmla="*/ 133 h 306"/>
                  <a:gd name="T18" fmla="*/ 17 w 163"/>
                  <a:gd name="T19" fmla="*/ 132 h 306"/>
                  <a:gd name="T20" fmla="*/ 0 w 163"/>
                  <a:gd name="T21" fmla="*/ 82 h 306"/>
                  <a:gd name="T22" fmla="*/ 81 w 163"/>
                  <a:gd name="T23" fmla="*/ 0 h 306"/>
                  <a:gd name="T24" fmla="*/ 163 w 163"/>
                  <a:gd name="T25" fmla="*/ 82 h 306"/>
                  <a:gd name="T26" fmla="*/ 155 w 163"/>
                  <a:gd name="T27" fmla="*/ 118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06">
                    <a:moveTo>
                      <a:pt x="155" y="118"/>
                    </a:moveTo>
                    <a:cubicBezTo>
                      <a:pt x="155" y="118"/>
                      <a:pt x="155" y="118"/>
                      <a:pt x="155" y="118"/>
                    </a:cubicBezTo>
                    <a:cubicBezTo>
                      <a:pt x="145" y="136"/>
                      <a:pt x="141" y="150"/>
                      <a:pt x="138" y="164"/>
                    </a:cubicBezTo>
                    <a:cubicBezTo>
                      <a:pt x="134" y="182"/>
                      <a:pt x="134" y="198"/>
                      <a:pt x="129" y="219"/>
                    </a:cubicBezTo>
                    <a:cubicBezTo>
                      <a:pt x="122" y="257"/>
                      <a:pt x="27" y="306"/>
                      <a:pt x="33" y="238"/>
                    </a:cubicBezTo>
                    <a:cubicBezTo>
                      <a:pt x="36" y="214"/>
                      <a:pt x="34" y="195"/>
                      <a:pt x="32" y="179"/>
                    </a:cubicBezTo>
                    <a:cubicBezTo>
                      <a:pt x="31" y="171"/>
                      <a:pt x="29" y="164"/>
                      <a:pt x="27" y="158"/>
                    </a:cubicBezTo>
                    <a:cubicBezTo>
                      <a:pt x="27" y="158"/>
                      <a:pt x="27" y="158"/>
                      <a:pt x="27" y="158"/>
                    </a:cubicBezTo>
                    <a:cubicBezTo>
                      <a:pt x="23" y="142"/>
                      <a:pt x="18" y="134"/>
                      <a:pt x="17" y="133"/>
                    </a:cubicBezTo>
                    <a:cubicBezTo>
                      <a:pt x="17" y="132"/>
                      <a:pt x="17" y="132"/>
                      <a:pt x="17" y="132"/>
                    </a:cubicBezTo>
                    <a:cubicBezTo>
                      <a:pt x="6" y="118"/>
                      <a:pt x="0" y="101"/>
                      <a:pt x="0" y="82"/>
                    </a:cubicBezTo>
                    <a:cubicBezTo>
                      <a:pt x="0" y="37"/>
                      <a:pt x="36" y="0"/>
                      <a:pt x="81" y="0"/>
                    </a:cubicBezTo>
                    <a:cubicBezTo>
                      <a:pt x="127" y="0"/>
                      <a:pt x="163" y="37"/>
                      <a:pt x="163" y="82"/>
                    </a:cubicBezTo>
                    <a:cubicBezTo>
                      <a:pt x="163" y="95"/>
                      <a:pt x="160" y="107"/>
                      <a:pt x="155" y="118"/>
                    </a:cubicBezTo>
                    <a:close/>
                  </a:path>
                </a:pathLst>
              </a:custGeom>
              <a:solidFill>
                <a:schemeClr val="accent1"/>
              </a:solidFill>
              <a:ln>
                <a:noFill/>
              </a:ln>
              <a:effectLst>
                <a:outerShdw blurRad="342900" sx="111000" sy="111000" algn="ctr" rotWithShape="0">
                  <a:schemeClr val="accent1">
                    <a:alpha val="92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55" name="Freeform 11">
                <a:extLst>
                  <a:ext uri="{FF2B5EF4-FFF2-40B4-BE49-F238E27FC236}">
                    <a16:creationId xmlns:a16="http://schemas.microsoft.com/office/drawing/2014/main" id="{5E2F299C-3CCA-4F63-ADD7-3AF10D097AFD}"/>
                  </a:ext>
                </a:extLst>
              </p:cNvPr>
              <p:cNvSpPr>
                <a:spLocks/>
              </p:cNvSpPr>
              <p:nvPr/>
            </p:nvSpPr>
            <p:spPr bwMode="auto">
              <a:xfrm>
                <a:off x="2017864" y="62247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1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56" name="Freeform 12">
                <a:extLst>
                  <a:ext uri="{FF2B5EF4-FFF2-40B4-BE49-F238E27FC236}">
                    <a16:creationId xmlns:a16="http://schemas.microsoft.com/office/drawing/2014/main" id="{5AF0F549-A6E7-4227-A519-BC82937EF735}"/>
                  </a:ext>
                </a:extLst>
              </p:cNvPr>
              <p:cNvSpPr>
                <a:spLocks/>
              </p:cNvSpPr>
              <p:nvPr/>
            </p:nvSpPr>
            <p:spPr bwMode="auto">
              <a:xfrm>
                <a:off x="2017864" y="6241789"/>
                <a:ext cx="313564" cy="394907"/>
              </a:xfrm>
              <a:custGeom>
                <a:avLst/>
                <a:gdLst>
                  <a:gd name="T0" fmla="*/ 111 w 111"/>
                  <a:gd name="T1" fmla="*/ 0 h 142"/>
                  <a:gd name="T2" fmla="*/ 102 w 111"/>
                  <a:gd name="T3" fmla="*/ 55 h 142"/>
                  <a:gd name="T4" fmla="*/ 6 w 111"/>
                  <a:gd name="T5" fmla="*/ 74 h 142"/>
                  <a:gd name="T6" fmla="*/ 5 w 111"/>
                  <a:gd name="T7" fmla="*/ 15 h 142"/>
                  <a:gd name="T8" fmla="*/ 31 w 111"/>
                  <a:gd name="T9" fmla="*/ 66 h 142"/>
                  <a:gd name="T10" fmla="*/ 111 w 111"/>
                  <a:gd name="T11" fmla="*/ 0 h 142"/>
                </a:gdLst>
                <a:ahLst/>
                <a:cxnLst>
                  <a:cxn ang="0">
                    <a:pos x="T0" y="T1"/>
                  </a:cxn>
                  <a:cxn ang="0">
                    <a:pos x="T2" y="T3"/>
                  </a:cxn>
                  <a:cxn ang="0">
                    <a:pos x="T4" y="T5"/>
                  </a:cxn>
                  <a:cxn ang="0">
                    <a:pos x="T6" y="T7"/>
                  </a:cxn>
                  <a:cxn ang="0">
                    <a:pos x="T8" y="T9"/>
                  </a:cxn>
                  <a:cxn ang="0">
                    <a:pos x="T10" y="T11"/>
                  </a:cxn>
                </a:cxnLst>
                <a:rect l="0" t="0" r="r" b="b"/>
                <a:pathLst>
                  <a:path w="111" h="142">
                    <a:moveTo>
                      <a:pt x="111" y="0"/>
                    </a:moveTo>
                    <a:cubicBezTo>
                      <a:pt x="107" y="18"/>
                      <a:pt x="107" y="34"/>
                      <a:pt x="102" y="55"/>
                    </a:cubicBezTo>
                    <a:cubicBezTo>
                      <a:pt x="95" y="93"/>
                      <a:pt x="0" y="142"/>
                      <a:pt x="6" y="74"/>
                    </a:cubicBezTo>
                    <a:cubicBezTo>
                      <a:pt x="9" y="50"/>
                      <a:pt x="7" y="31"/>
                      <a:pt x="5" y="15"/>
                    </a:cubicBezTo>
                    <a:cubicBezTo>
                      <a:pt x="10" y="34"/>
                      <a:pt x="15" y="58"/>
                      <a:pt x="31" y="66"/>
                    </a:cubicBezTo>
                    <a:cubicBezTo>
                      <a:pt x="44" y="74"/>
                      <a:pt x="95" y="86"/>
                      <a:pt x="111" y="0"/>
                    </a:cubicBezTo>
                    <a:close/>
                  </a:path>
                </a:pathLst>
              </a:custGeom>
              <a:solidFill>
                <a:srgbClr val="172144">
                  <a:alpha val="30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57" name="Freeform 13">
                <a:extLst>
                  <a:ext uri="{FF2B5EF4-FFF2-40B4-BE49-F238E27FC236}">
                    <a16:creationId xmlns:a16="http://schemas.microsoft.com/office/drawing/2014/main" id="{012A180B-5605-415F-BF50-49810E47A250}"/>
                  </a:ext>
                </a:extLst>
              </p:cNvPr>
              <p:cNvSpPr>
                <a:spLocks/>
              </p:cNvSpPr>
              <p:nvPr/>
            </p:nvSpPr>
            <p:spPr bwMode="auto">
              <a:xfrm>
                <a:off x="2181862" y="5850818"/>
                <a:ext cx="129887" cy="115455"/>
              </a:xfrm>
              <a:custGeom>
                <a:avLst/>
                <a:gdLst>
                  <a:gd name="T0" fmla="*/ 5 w 46"/>
                  <a:gd name="T1" fmla="*/ 18 h 41"/>
                  <a:gd name="T2" fmla="*/ 0 w 46"/>
                  <a:gd name="T3" fmla="*/ 11 h 41"/>
                  <a:gd name="T4" fmla="*/ 10 w 46"/>
                  <a:gd name="T5" fmla="*/ 1 h 41"/>
                  <a:gd name="T6" fmla="*/ 46 w 46"/>
                  <a:gd name="T7" fmla="*/ 27 h 41"/>
                  <a:gd name="T8" fmla="*/ 30 w 46"/>
                  <a:gd name="T9" fmla="*/ 38 h 41"/>
                  <a:gd name="T10" fmla="*/ 5 w 46"/>
                  <a:gd name="T11" fmla="*/ 18 h 41"/>
                </a:gdLst>
                <a:ahLst/>
                <a:cxnLst>
                  <a:cxn ang="0">
                    <a:pos x="T0" y="T1"/>
                  </a:cxn>
                  <a:cxn ang="0">
                    <a:pos x="T2" y="T3"/>
                  </a:cxn>
                  <a:cxn ang="0">
                    <a:pos x="T4" y="T5"/>
                  </a:cxn>
                  <a:cxn ang="0">
                    <a:pos x="T6" y="T7"/>
                  </a:cxn>
                  <a:cxn ang="0">
                    <a:pos x="T8" y="T9"/>
                  </a:cxn>
                  <a:cxn ang="0">
                    <a:pos x="T10" y="T11"/>
                  </a:cxn>
                </a:cxnLst>
                <a:rect l="0" t="0" r="r" b="b"/>
                <a:pathLst>
                  <a:path w="46" h="41">
                    <a:moveTo>
                      <a:pt x="5" y="18"/>
                    </a:moveTo>
                    <a:cubicBezTo>
                      <a:pt x="2" y="17"/>
                      <a:pt x="0" y="14"/>
                      <a:pt x="0" y="11"/>
                    </a:cubicBezTo>
                    <a:cubicBezTo>
                      <a:pt x="1" y="7"/>
                      <a:pt x="2" y="1"/>
                      <a:pt x="10" y="1"/>
                    </a:cubicBezTo>
                    <a:cubicBezTo>
                      <a:pt x="22" y="0"/>
                      <a:pt x="46" y="21"/>
                      <a:pt x="46" y="27"/>
                    </a:cubicBezTo>
                    <a:cubicBezTo>
                      <a:pt x="46" y="33"/>
                      <a:pt x="40" y="41"/>
                      <a:pt x="30" y="38"/>
                    </a:cubicBezTo>
                    <a:cubicBezTo>
                      <a:pt x="20" y="35"/>
                      <a:pt x="23" y="25"/>
                      <a:pt x="5" y="18"/>
                    </a:cubicBezTo>
                    <a:close/>
                  </a:path>
                </a:pathLst>
              </a:custGeom>
              <a:solidFill>
                <a:srgbClr val="FFFFFF">
                  <a:alpha val="5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grpSp>
        <p:grpSp>
          <p:nvGrpSpPr>
            <p:cNvPr id="155" name="Group 154">
              <a:extLst>
                <a:ext uri="{FF2B5EF4-FFF2-40B4-BE49-F238E27FC236}">
                  <a16:creationId xmlns:a16="http://schemas.microsoft.com/office/drawing/2014/main" id="{8F9A5927-69F8-4EB8-8B01-24107F145ED5}"/>
                </a:ext>
              </a:extLst>
            </p:cNvPr>
            <p:cNvGrpSpPr/>
            <p:nvPr/>
          </p:nvGrpSpPr>
          <p:grpSpPr>
            <a:xfrm>
              <a:off x="11885841" y="9355273"/>
              <a:ext cx="683765" cy="958320"/>
              <a:chOff x="11885841" y="9355273"/>
              <a:chExt cx="683765" cy="958320"/>
            </a:xfrm>
            <a:effectLst>
              <a:outerShdw blurRad="596900" sx="102000" sy="102000" algn="ctr" rotWithShape="0">
                <a:schemeClr val="accent1">
                  <a:alpha val="72000"/>
                </a:schemeClr>
              </a:outerShdw>
            </a:effectLst>
          </p:grpSpPr>
          <p:sp>
            <p:nvSpPr>
              <p:cNvPr id="149" name="Rectangle: Rounded Corners 148">
                <a:extLst>
                  <a:ext uri="{FF2B5EF4-FFF2-40B4-BE49-F238E27FC236}">
                    <a16:creationId xmlns:a16="http://schemas.microsoft.com/office/drawing/2014/main" id="{BD91D9D2-6A1F-42AE-A361-336514B166D5}"/>
                  </a:ext>
                </a:extLst>
              </p:cNvPr>
              <p:cNvSpPr/>
              <p:nvPr/>
            </p:nvSpPr>
            <p:spPr>
              <a:xfrm rot="18435511">
                <a:off x="11543301" y="9780553"/>
                <a:ext cx="875580" cy="190500"/>
              </a:xfrm>
              <a:prstGeom prst="roundRect">
                <a:avLst>
                  <a:gd name="adj" fmla="val 50000"/>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151" name="Rectangle: Rounded Corners 150">
                <a:extLst>
                  <a:ext uri="{FF2B5EF4-FFF2-40B4-BE49-F238E27FC236}">
                    <a16:creationId xmlns:a16="http://schemas.microsoft.com/office/drawing/2014/main" id="{5E1A6E11-AF42-4452-9A9B-79BB8244FE87}"/>
                  </a:ext>
                </a:extLst>
              </p:cNvPr>
              <p:cNvSpPr/>
              <p:nvPr/>
            </p:nvSpPr>
            <p:spPr>
              <a:xfrm rot="5400000" flipH="1">
                <a:off x="12119550" y="9614829"/>
                <a:ext cx="709612" cy="190500"/>
              </a:xfrm>
              <a:prstGeom prst="roundRect">
                <a:avLst>
                  <a:gd name="adj" fmla="val 50000"/>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153" name="Rectangle: Rounded Corners 152">
                <a:extLst>
                  <a:ext uri="{FF2B5EF4-FFF2-40B4-BE49-F238E27FC236}">
                    <a16:creationId xmlns:a16="http://schemas.microsoft.com/office/drawing/2014/main" id="{F9EBF7C9-51B5-4353-AAE7-2EFC815E1C4A}"/>
                  </a:ext>
                </a:extLst>
              </p:cNvPr>
              <p:cNvSpPr/>
              <p:nvPr/>
            </p:nvSpPr>
            <p:spPr>
              <a:xfrm rot="3164489" flipH="1">
                <a:off x="11959088" y="9780553"/>
                <a:ext cx="875580" cy="190500"/>
              </a:xfrm>
              <a:prstGeom prst="roundRect">
                <a:avLst>
                  <a:gd name="adj" fmla="val 50000"/>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grpSp>
      </p:grpSp>
    </p:spTree>
    <p:extLst>
      <p:ext uri="{BB962C8B-B14F-4D97-AF65-F5344CB8AC3E}">
        <p14:creationId xmlns:p14="http://schemas.microsoft.com/office/powerpoint/2010/main" val="1719968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6000">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14:bounceEnd="76000">
                                          <p:cBhvr additive="base">
                                            <p:cTn id="7" dur="2500" fill="hold"/>
                                            <p:tgtEl>
                                              <p:spTgt spid="138"/>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1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76000">
                                      <p:stCondLst>
                                        <p:cond delay="100"/>
                                      </p:stCondLst>
                                      <p:childTnLst>
                                        <p:set>
                                          <p:cBhvr>
                                            <p:cTn id="10" dur="1" fill="hold">
                                              <p:stCondLst>
                                                <p:cond delay="0"/>
                                              </p:stCondLst>
                                            </p:cTn>
                                            <p:tgtEl>
                                              <p:spTgt spid="139"/>
                                            </p:tgtEl>
                                            <p:attrNameLst>
                                              <p:attrName>style.visibility</p:attrName>
                                            </p:attrNameLst>
                                          </p:cBhvr>
                                          <p:to>
                                            <p:strVal val="visible"/>
                                          </p:to>
                                        </p:set>
                                        <p:anim calcmode="lin" valueType="num" p14:bounceEnd="76000">
                                          <p:cBhvr additive="base">
                                            <p:cTn id="11" dur="2500" fill="hold"/>
                                            <p:tgtEl>
                                              <p:spTgt spid="139"/>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1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76000">
                                      <p:stCondLst>
                                        <p:cond delay="200"/>
                                      </p:stCondLst>
                                      <p:childTnLst>
                                        <p:set>
                                          <p:cBhvr>
                                            <p:cTn id="14" dur="1" fill="hold">
                                              <p:stCondLst>
                                                <p:cond delay="0"/>
                                              </p:stCondLst>
                                            </p:cTn>
                                            <p:tgtEl>
                                              <p:spTgt spid="140"/>
                                            </p:tgtEl>
                                            <p:attrNameLst>
                                              <p:attrName>style.visibility</p:attrName>
                                            </p:attrNameLst>
                                          </p:cBhvr>
                                          <p:to>
                                            <p:strVal val="visible"/>
                                          </p:to>
                                        </p:set>
                                        <p:anim calcmode="lin" valueType="num" p14:bounceEnd="76000">
                                          <p:cBhvr additive="base">
                                            <p:cTn id="15" dur="2500" fill="hold"/>
                                            <p:tgtEl>
                                              <p:spTgt spid="140"/>
                                            </p:tgtEl>
                                            <p:attrNameLst>
                                              <p:attrName>ppt_x</p:attrName>
                                            </p:attrNameLst>
                                          </p:cBhvr>
                                          <p:tavLst>
                                            <p:tav tm="0">
                                              <p:val>
                                                <p:strVal val="#ppt_x"/>
                                              </p:val>
                                            </p:tav>
                                            <p:tav tm="100000">
                                              <p:val>
                                                <p:strVal val="#ppt_x"/>
                                              </p:val>
                                            </p:tav>
                                          </p:tavLst>
                                        </p:anim>
                                        <p:anim calcmode="lin" valueType="num" p14:bounceEnd="76000">
                                          <p:cBhvr additive="base">
                                            <p:cTn id="16" dur="2500" fill="hold"/>
                                            <p:tgtEl>
                                              <p:spTgt spid="14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76000">
                                      <p:stCondLst>
                                        <p:cond delay="300"/>
                                      </p:stCondLst>
                                      <p:childTnLst>
                                        <p:set>
                                          <p:cBhvr>
                                            <p:cTn id="18" dur="1" fill="hold">
                                              <p:stCondLst>
                                                <p:cond delay="0"/>
                                              </p:stCondLst>
                                            </p:cTn>
                                            <p:tgtEl>
                                              <p:spTgt spid="141"/>
                                            </p:tgtEl>
                                            <p:attrNameLst>
                                              <p:attrName>style.visibility</p:attrName>
                                            </p:attrNameLst>
                                          </p:cBhvr>
                                          <p:to>
                                            <p:strVal val="visible"/>
                                          </p:to>
                                        </p:set>
                                        <p:anim calcmode="lin" valueType="num" p14:bounceEnd="76000">
                                          <p:cBhvr additive="base">
                                            <p:cTn id="19" dur="2500" fill="hold"/>
                                            <p:tgtEl>
                                              <p:spTgt spid="141"/>
                                            </p:tgtEl>
                                            <p:attrNameLst>
                                              <p:attrName>ppt_x</p:attrName>
                                            </p:attrNameLst>
                                          </p:cBhvr>
                                          <p:tavLst>
                                            <p:tav tm="0">
                                              <p:val>
                                                <p:strVal val="#ppt_x"/>
                                              </p:val>
                                            </p:tav>
                                            <p:tav tm="100000">
                                              <p:val>
                                                <p:strVal val="#ppt_x"/>
                                              </p:val>
                                            </p:tav>
                                          </p:tavLst>
                                        </p:anim>
                                        <p:anim calcmode="lin" valueType="num" p14:bounceEnd="76000">
                                          <p:cBhvr additive="base">
                                            <p:cTn id="20" dur="2500" fill="hold"/>
                                            <p:tgtEl>
                                              <p:spTgt spid="14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76000">
                                      <p:stCondLst>
                                        <p:cond delay="400"/>
                                      </p:stCondLst>
                                      <p:childTnLst>
                                        <p:set>
                                          <p:cBhvr>
                                            <p:cTn id="22" dur="1" fill="hold">
                                              <p:stCondLst>
                                                <p:cond delay="0"/>
                                              </p:stCondLst>
                                            </p:cTn>
                                            <p:tgtEl>
                                              <p:spTgt spid="142"/>
                                            </p:tgtEl>
                                            <p:attrNameLst>
                                              <p:attrName>style.visibility</p:attrName>
                                            </p:attrNameLst>
                                          </p:cBhvr>
                                          <p:to>
                                            <p:strVal val="visible"/>
                                          </p:to>
                                        </p:set>
                                        <p:anim calcmode="lin" valueType="num" p14:bounceEnd="76000">
                                          <p:cBhvr additive="base">
                                            <p:cTn id="23" dur="2500" fill="hold"/>
                                            <p:tgtEl>
                                              <p:spTgt spid="142"/>
                                            </p:tgtEl>
                                            <p:attrNameLst>
                                              <p:attrName>ppt_x</p:attrName>
                                            </p:attrNameLst>
                                          </p:cBhvr>
                                          <p:tavLst>
                                            <p:tav tm="0">
                                              <p:val>
                                                <p:strVal val="#ppt_x"/>
                                              </p:val>
                                            </p:tav>
                                            <p:tav tm="100000">
                                              <p:val>
                                                <p:strVal val="#ppt_x"/>
                                              </p:val>
                                            </p:tav>
                                          </p:tavLst>
                                        </p:anim>
                                        <p:anim calcmode="lin" valueType="num" p14:bounceEnd="76000">
                                          <p:cBhvr additive="base">
                                            <p:cTn id="24" dur="2500" fill="hold"/>
                                            <p:tgtEl>
                                              <p:spTgt spid="14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76000">
                                      <p:stCondLst>
                                        <p:cond delay="500"/>
                                      </p:stCondLst>
                                      <p:childTnLst>
                                        <p:set>
                                          <p:cBhvr>
                                            <p:cTn id="26" dur="1" fill="hold">
                                              <p:stCondLst>
                                                <p:cond delay="0"/>
                                              </p:stCondLst>
                                            </p:cTn>
                                            <p:tgtEl>
                                              <p:spTgt spid="156"/>
                                            </p:tgtEl>
                                            <p:attrNameLst>
                                              <p:attrName>style.visibility</p:attrName>
                                            </p:attrNameLst>
                                          </p:cBhvr>
                                          <p:to>
                                            <p:strVal val="visible"/>
                                          </p:to>
                                        </p:set>
                                        <p:anim calcmode="lin" valueType="num" p14:bounceEnd="76000">
                                          <p:cBhvr additive="base">
                                            <p:cTn id="27" dur="2500" fill="hold"/>
                                            <p:tgtEl>
                                              <p:spTgt spid="156"/>
                                            </p:tgtEl>
                                            <p:attrNameLst>
                                              <p:attrName>ppt_x</p:attrName>
                                            </p:attrNameLst>
                                          </p:cBhvr>
                                          <p:tavLst>
                                            <p:tav tm="0">
                                              <p:val>
                                                <p:strVal val="#ppt_x"/>
                                              </p:val>
                                            </p:tav>
                                            <p:tav tm="100000">
                                              <p:val>
                                                <p:strVal val="#ppt_x"/>
                                              </p:val>
                                            </p:tav>
                                          </p:tavLst>
                                        </p:anim>
                                        <p:anim calcmode="lin" valueType="num" p14:bounceEnd="76000">
                                          <p:cBhvr additive="base">
                                            <p:cTn id="28" dur="2500" fill="hold"/>
                                            <p:tgtEl>
                                              <p:spTgt spid="15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76000">
                                      <p:stCondLst>
                                        <p:cond delay="600"/>
                                      </p:stCondLst>
                                      <p:childTnLst>
                                        <p:set>
                                          <p:cBhvr>
                                            <p:cTn id="30" dur="1" fill="hold">
                                              <p:stCondLst>
                                                <p:cond delay="0"/>
                                              </p:stCondLst>
                                            </p:cTn>
                                            <p:tgtEl>
                                              <p:spTgt spid="60"/>
                                            </p:tgtEl>
                                            <p:attrNameLst>
                                              <p:attrName>style.visibility</p:attrName>
                                            </p:attrNameLst>
                                          </p:cBhvr>
                                          <p:to>
                                            <p:strVal val="visible"/>
                                          </p:to>
                                        </p:set>
                                        <p:anim calcmode="lin" valueType="num" p14:bounceEnd="76000">
                                          <p:cBhvr additive="base">
                                            <p:cTn id="31" dur="2500" fill="hold"/>
                                            <p:tgtEl>
                                              <p:spTgt spid="60"/>
                                            </p:tgtEl>
                                            <p:attrNameLst>
                                              <p:attrName>ppt_x</p:attrName>
                                            </p:attrNameLst>
                                          </p:cBhvr>
                                          <p:tavLst>
                                            <p:tav tm="0">
                                              <p:val>
                                                <p:strVal val="#ppt_x"/>
                                              </p:val>
                                            </p:tav>
                                            <p:tav tm="100000">
                                              <p:val>
                                                <p:strVal val="#ppt_x"/>
                                              </p:val>
                                            </p:tav>
                                          </p:tavLst>
                                        </p:anim>
                                        <p:anim calcmode="lin" valueType="num" p14:bounceEnd="76000">
                                          <p:cBhvr additive="base">
                                            <p:cTn id="32" dur="2500" fill="hold"/>
                                            <p:tgtEl>
                                              <p:spTgt spid="6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76000">
                                      <p:stCondLst>
                                        <p:cond delay="700"/>
                                      </p:stCondLst>
                                      <p:childTnLst>
                                        <p:set>
                                          <p:cBhvr>
                                            <p:cTn id="34" dur="1" fill="hold">
                                              <p:stCondLst>
                                                <p:cond delay="0"/>
                                              </p:stCondLst>
                                            </p:cTn>
                                            <p:tgtEl>
                                              <p:spTgt spid="68"/>
                                            </p:tgtEl>
                                            <p:attrNameLst>
                                              <p:attrName>style.visibility</p:attrName>
                                            </p:attrNameLst>
                                          </p:cBhvr>
                                          <p:to>
                                            <p:strVal val="visible"/>
                                          </p:to>
                                        </p:set>
                                        <p:anim calcmode="lin" valueType="num" p14:bounceEnd="76000">
                                          <p:cBhvr additive="base">
                                            <p:cTn id="35" dur="2500" fill="hold"/>
                                            <p:tgtEl>
                                              <p:spTgt spid="68"/>
                                            </p:tgtEl>
                                            <p:attrNameLst>
                                              <p:attrName>ppt_x</p:attrName>
                                            </p:attrNameLst>
                                          </p:cBhvr>
                                          <p:tavLst>
                                            <p:tav tm="0">
                                              <p:val>
                                                <p:strVal val="#ppt_x"/>
                                              </p:val>
                                            </p:tav>
                                            <p:tav tm="100000">
                                              <p:val>
                                                <p:strVal val="#ppt_x"/>
                                              </p:val>
                                            </p:tav>
                                          </p:tavLst>
                                        </p:anim>
                                        <p:anim calcmode="lin" valueType="num" p14:bounceEnd="76000">
                                          <p:cBhvr additive="base">
                                            <p:cTn id="36" dur="250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76000">
                                      <p:stCondLst>
                                        <p:cond delay="800"/>
                                      </p:stCondLst>
                                      <p:childTnLst>
                                        <p:set>
                                          <p:cBhvr>
                                            <p:cTn id="38" dur="1" fill="hold">
                                              <p:stCondLst>
                                                <p:cond delay="0"/>
                                              </p:stCondLst>
                                            </p:cTn>
                                            <p:tgtEl>
                                              <p:spTgt spid="76"/>
                                            </p:tgtEl>
                                            <p:attrNameLst>
                                              <p:attrName>style.visibility</p:attrName>
                                            </p:attrNameLst>
                                          </p:cBhvr>
                                          <p:to>
                                            <p:strVal val="visible"/>
                                          </p:to>
                                        </p:set>
                                        <p:anim calcmode="lin" valueType="num" p14:bounceEnd="76000">
                                          <p:cBhvr additive="base">
                                            <p:cTn id="39" dur="2500" fill="hold"/>
                                            <p:tgtEl>
                                              <p:spTgt spid="76"/>
                                            </p:tgtEl>
                                            <p:attrNameLst>
                                              <p:attrName>ppt_x</p:attrName>
                                            </p:attrNameLst>
                                          </p:cBhvr>
                                          <p:tavLst>
                                            <p:tav tm="0">
                                              <p:val>
                                                <p:strVal val="#ppt_x"/>
                                              </p:val>
                                            </p:tav>
                                            <p:tav tm="100000">
                                              <p:val>
                                                <p:strVal val="#ppt_x"/>
                                              </p:val>
                                            </p:tav>
                                          </p:tavLst>
                                        </p:anim>
                                        <p:anim calcmode="lin" valueType="num" p14:bounceEnd="76000">
                                          <p:cBhvr additive="base">
                                            <p:cTn id="40" dur="2500" fill="hold"/>
                                            <p:tgtEl>
                                              <p:spTgt spid="7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14:presetBounceEnd="76000">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14:bounceEnd="76000">
                                          <p:cBhvr additive="base">
                                            <p:cTn id="43" dur="2500" fill="hold"/>
                                            <p:tgtEl>
                                              <p:spTgt spid="84"/>
                                            </p:tgtEl>
                                            <p:attrNameLst>
                                              <p:attrName>ppt_x</p:attrName>
                                            </p:attrNameLst>
                                          </p:cBhvr>
                                          <p:tavLst>
                                            <p:tav tm="0">
                                              <p:val>
                                                <p:strVal val="#ppt_x"/>
                                              </p:val>
                                            </p:tav>
                                            <p:tav tm="100000">
                                              <p:val>
                                                <p:strVal val="#ppt_x"/>
                                              </p:val>
                                            </p:tav>
                                          </p:tavLst>
                                        </p:anim>
                                        <p:anim calcmode="lin" valueType="num" p14:bounceEnd="76000">
                                          <p:cBhvr additive="base">
                                            <p:cTn id="44" dur="2500" fill="hold"/>
                                            <p:tgtEl>
                                              <p:spTgt spid="8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14:presetBounceEnd="76000">
                                      <p:stCondLst>
                                        <p:cond delay="1000"/>
                                      </p:stCondLst>
                                      <p:childTnLst>
                                        <p:set>
                                          <p:cBhvr>
                                            <p:cTn id="46" dur="1" fill="hold">
                                              <p:stCondLst>
                                                <p:cond delay="0"/>
                                              </p:stCondLst>
                                            </p:cTn>
                                            <p:tgtEl>
                                              <p:spTgt spid="92"/>
                                            </p:tgtEl>
                                            <p:attrNameLst>
                                              <p:attrName>style.visibility</p:attrName>
                                            </p:attrNameLst>
                                          </p:cBhvr>
                                          <p:to>
                                            <p:strVal val="visible"/>
                                          </p:to>
                                        </p:set>
                                        <p:anim calcmode="lin" valueType="num" p14:bounceEnd="76000">
                                          <p:cBhvr additive="base">
                                            <p:cTn id="47" dur="2500" fill="hold"/>
                                            <p:tgtEl>
                                              <p:spTgt spid="92"/>
                                            </p:tgtEl>
                                            <p:attrNameLst>
                                              <p:attrName>ppt_x</p:attrName>
                                            </p:attrNameLst>
                                          </p:cBhvr>
                                          <p:tavLst>
                                            <p:tav tm="0">
                                              <p:val>
                                                <p:strVal val="#ppt_x"/>
                                              </p:val>
                                            </p:tav>
                                            <p:tav tm="100000">
                                              <p:val>
                                                <p:strVal val="#ppt_x"/>
                                              </p:val>
                                            </p:tav>
                                          </p:tavLst>
                                        </p:anim>
                                        <p:anim calcmode="lin" valueType="num" p14:bounceEnd="76000">
                                          <p:cBhvr additive="base">
                                            <p:cTn id="48" dur="2500" fill="hold"/>
                                            <p:tgtEl>
                                              <p:spTgt spid="92"/>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1200"/>
                                      </p:stCondLst>
                                      <p:childTnLst>
                                        <p:set>
                                          <p:cBhvr>
                                            <p:cTn id="50" dur="1" fill="hold">
                                              <p:stCondLst>
                                                <p:cond delay="0"/>
                                              </p:stCondLst>
                                            </p:cTn>
                                            <p:tgtEl>
                                              <p:spTgt spid="130"/>
                                            </p:tgtEl>
                                            <p:attrNameLst>
                                              <p:attrName>style.visibility</p:attrName>
                                            </p:attrNameLst>
                                          </p:cBhvr>
                                          <p:to>
                                            <p:strVal val="visible"/>
                                          </p:to>
                                        </p:set>
                                        <p:animEffect transition="in" filter="fade">
                                          <p:cBhvr>
                                            <p:cTn id="51" dur="300"/>
                                            <p:tgtEl>
                                              <p:spTgt spid="130"/>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300"/>
                                            <p:tgtEl>
                                              <p:spTgt spid="131"/>
                                            </p:tgtEl>
                                          </p:cBhvr>
                                        </p:animEffect>
                                      </p:childTnLst>
                                    </p:cTn>
                                  </p:par>
                                  <p:par>
                                    <p:cTn id="55" presetID="10" presetClass="entr" presetSubtype="0" fill="hold" grpId="0" nodeType="withEffect">
                                      <p:stCondLst>
                                        <p:cond delay="1600"/>
                                      </p:stCondLst>
                                      <p:childTnLst>
                                        <p:set>
                                          <p:cBhvr>
                                            <p:cTn id="56" dur="1" fill="hold">
                                              <p:stCondLst>
                                                <p:cond delay="0"/>
                                              </p:stCondLst>
                                            </p:cTn>
                                            <p:tgtEl>
                                              <p:spTgt spid="132"/>
                                            </p:tgtEl>
                                            <p:attrNameLst>
                                              <p:attrName>style.visibility</p:attrName>
                                            </p:attrNameLst>
                                          </p:cBhvr>
                                          <p:to>
                                            <p:strVal val="visible"/>
                                          </p:to>
                                        </p:set>
                                        <p:animEffect transition="in" filter="fade">
                                          <p:cBhvr>
                                            <p:cTn id="57" dur="300"/>
                                            <p:tgtEl>
                                              <p:spTgt spid="132"/>
                                            </p:tgtEl>
                                          </p:cBhvr>
                                        </p:animEffect>
                                      </p:childTnLst>
                                    </p:cTn>
                                  </p:par>
                                  <p:par>
                                    <p:cTn id="58" presetID="10" presetClass="entr" presetSubtype="0" fill="hold" grpId="0" nodeType="withEffect">
                                      <p:stCondLst>
                                        <p:cond delay="1800"/>
                                      </p:stCondLst>
                                      <p:childTnLst>
                                        <p:set>
                                          <p:cBhvr>
                                            <p:cTn id="59" dur="1" fill="hold">
                                              <p:stCondLst>
                                                <p:cond delay="0"/>
                                              </p:stCondLst>
                                            </p:cTn>
                                            <p:tgtEl>
                                              <p:spTgt spid="133"/>
                                            </p:tgtEl>
                                            <p:attrNameLst>
                                              <p:attrName>style.visibility</p:attrName>
                                            </p:attrNameLst>
                                          </p:cBhvr>
                                          <p:to>
                                            <p:strVal val="visible"/>
                                          </p:to>
                                        </p:set>
                                        <p:animEffect transition="in" filter="fade">
                                          <p:cBhvr>
                                            <p:cTn id="60" dur="300"/>
                                            <p:tgtEl>
                                              <p:spTgt spid="133"/>
                                            </p:tgtEl>
                                          </p:cBhvr>
                                        </p:animEffect>
                                      </p:childTnLst>
                                    </p:cTn>
                                  </p:par>
                                  <p:par>
                                    <p:cTn id="61" presetID="2" presetClass="entr" presetSubtype="8" fill="hold" nodeType="withEffect" p14:presetBounceEnd="76000">
                                      <p:stCondLst>
                                        <p:cond delay="0"/>
                                      </p:stCondLst>
                                      <p:childTnLst>
                                        <p:set>
                                          <p:cBhvr>
                                            <p:cTn id="62" dur="1" fill="hold">
                                              <p:stCondLst>
                                                <p:cond delay="0"/>
                                              </p:stCondLst>
                                            </p:cTn>
                                            <p:tgtEl>
                                              <p:spTgt spid="134"/>
                                            </p:tgtEl>
                                            <p:attrNameLst>
                                              <p:attrName>style.visibility</p:attrName>
                                            </p:attrNameLst>
                                          </p:cBhvr>
                                          <p:to>
                                            <p:strVal val="visible"/>
                                          </p:to>
                                        </p:set>
                                        <p:anim calcmode="lin" valueType="num" p14:bounceEnd="76000">
                                          <p:cBhvr additive="base">
                                            <p:cTn id="63" dur="2500" fill="hold"/>
                                            <p:tgtEl>
                                              <p:spTgt spid="134"/>
                                            </p:tgtEl>
                                            <p:attrNameLst>
                                              <p:attrName>ppt_x</p:attrName>
                                            </p:attrNameLst>
                                          </p:cBhvr>
                                          <p:tavLst>
                                            <p:tav tm="0">
                                              <p:val>
                                                <p:strVal val="0-#ppt_w/2"/>
                                              </p:val>
                                            </p:tav>
                                            <p:tav tm="100000">
                                              <p:val>
                                                <p:strVal val="#ppt_x"/>
                                              </p:val>
                                            </p:tav>
                                          </p:tavLst>
                                        </p:anim>
                                        <p:anim calcmode="lin" valueType="num" p14:bounceEnd="76000">
                                          <p:cBhvr additive="base">
                                            <p:cTn id="64" dur="2500" fill="hold"/>
                                            <p:tgtEl>
                                              <p:spTgt spid="1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p:bldP spid="1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2500" fill="hold"/>
                                            <p:tgtEl>
                                              <p:spTgt spid="138"/>
                                            </p:tgtEl>
                                            <p:attrNameLst>
                                              <p:attrName>ppt_x</p:attrName>
                                            </p:attrNameLst>
                                          </p:cBhvr>
                                          <p:tavLst>
                                            <p:tav tm="0">
                                              <p:val>
                                                <p:strVal val="#ppt_x"/>
                                              </p:val>
                                            </p:tav>
                                            <p:tav tm="100000">
                                              <p:val>
                                                <p:strVal val="#ppt_x"/>
                                              </p:val>
                                            </p:tav>
                                          </p:tavLst>
                                        </p:anim>
                                        <p:anim calcmode="lin" valueType="num">
                                          <p:cBhvr additive="base">
                                            <p:cTn id="8" dur="2500" fill="hold"/>
                                            <p:tgtEl>
                                              <p:spTgt spid="1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39"/>
                                            </p:tgtEl>
                                            <p:attrNameLst>
                                              <p:attrName>style.visibility</p:attrName>
                                            </p:attrNameLst>
                                          </p:cBhvr>
                                          <p:to>
                                            <p:strVal val="visible"/>
                                          </p:to>
                                        </p:set>
                                        <p:anim calcmode="lin" valueType="num">
                                          <p:cBhvr additive="base">
                                            <p:cTn id="11" dur="2500" fill="hold"/>
                                            <p:tgtEl>
                                              <p:spTgt spid="139"/>
                                            </p:tgtEl>
                                            <p:attrNameLst>
                                              <p:attrName>ppt_x</p:attrName>
                                            </p:attrNameLst>
                                          </p:cBhvr>
                                          <p:tavLst>
                                            <p:tav tm="0">
                                              <p:val>
                                                <p:strVal val="#ppt_x"/>
                                              </p:val>
                                            </p:tav>
                                            <p:tav tm="100000">
                                              <p:val>
                                                <p:strVal val="#ppt_x"/>
                                              </p:val>
                                            </p:tav>
                                          </p:tavLst>
                                        </p:anim>
                                        <p:anim calcmode="lin" valueType="num">
                                          <p:cBhvr additive="base">
                                            <p:cTn id="12" dur="2500" fill="hold"/>
                                            <p:tgtEl>
                                              <p:spTgt spid="1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40"/>
                                            </p:tgtEl>
                                            <p:attrNameLst>
                                              <p:attrName>style.visibility</p:attrName>
                                            </p:attrNameLst>
                                          </p:cBhvr>
                                          <p:to>
                                            <p:strVal val="visible"/>
                                          </p:to>
                                        </p:set>
                                        <p:anim calcmode="lin" valueType="num">
                                          <p:cBhvr additive="base">
                                            <p:cTn id="15" dur="2500" fill="hold"/>
                                            <p:tgtEl>
                                              <p:spTgt spid="140"/>
                                            </p:tgtEl>
                                            <p:attrNameLst>
                                              <p:attrName>ppt_x</p:attrName>
                                            </p:attrNameLst>
                                          </p:cBhvr>
                                          <p:tavLst>
                                            <p:tav tm="0">
                                              <p:val>
                                                <p:strVal val="#ppt_x"/>
                                              </p:val>
                                            </p:tav>
                                            <p:tav tm="100000">
                                              <p:val>
                                                <p:strVal val="#ppt_x"/>
                                              </p:val>
                                            </p:tav>
                                          </p:tavLst>
                                        </p:anim>
                                        <p:anim calcmode="lin" valueType="num">
                                          <p:cBhvr additive="base">
                                            <p:cTn id="16" dur="2500" fill="hold"/>
                                            <p:tgtEl>
                                              <p:spTgt spid="14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2500" fill="hold"/>
                                            <p:tgtEl>
                                              <p:spTgt spid="141"/>
                                            </p:tgtEl>
                                            <p:attrNameLst>
                                              <p:attrName>ppt_x</p:attrName>
                                            </p:attrNameLst>
                                          </p:cBhvr>
                                          <p:tavLst>
                                            <p:tav tm="0">
                                              <p:val>
                                                <p:strVal val="#ppt_x"/>
                                              </p:val>
                                            </p:tav>
                                            <p:tav tm="100000">
                                              <p:val>
                                                <p:strVal val="#ppt_x"/>
                                              </p:val>
                                            </p:tav>
                                          </p:tavLst>
                                        </p:anim>
                                        <p:anim calcmode="lin" valueType="num">
                                          <p:cBhvr additive="base">
                                            <p:cTn id="20" dur="2500" fill="hold"/>
                                            <p:tgtEl>
                                              <p:spTgt spid="14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142"/>
                                            </p:tgtEl>
                                            <p:attrNameLst>
                                              <p:attrName>style.visibility</p:attrName>
                                            </p:attrNameLst>
                                          </p:cBhvr>
                                          <p:to>
                                            <p:strVal val="visible"/>
                                          </p:to>
                                        </p:set>
                                        <p:anim calcmode="lin" valueType="num">
                                          <p:cBhvr additive="base">
                                            <p:cTn id="23" dur="2500" fill="hold"/>
                                            <p:tgtEl>
                                              <p:spTgt spid="142"/>
                                            </p:tgtEl>
                                            <p:attrNameLst>
                                              <p:attrName>ppt_x</p:attrName>
                                            </p:attrNameLst>
                                          </p:cBhvr>
                                          <p:tavLst>
                                            <p:tav tm="0">
                                              <p:val>
                                                <p:strVal val="#ppt_x"/>
                                              </p:val>
                                            </p:tav>
                                            <p:tav tm="100000">
                                              <p:val>
                                                <p:strVal val="#ppt_x"/>
                                              </p:val>
                                            </p:tav>
                                          </p:tavLst>
                                        </p:anim>
                                        <p:anim calcmode="lin" valueType="num">
                                          <p:cBhvr additive="base">
                                            <p:cTn id="24" dur="2500" fill="hold"/>
                                            <p:tgtEl>
                                              <p:spTgt spid="14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156"/>
                                            </p:tgtEl>
                                            <p:attrNameLst>
                                              <p:attrName>style.visibility</p:attrName>
                                            </p:attrNameLst>
                                          </p:cBhvr>
                                          <p:to>
                                            <p:strVal val="visible"/>
                                          </p:to>
                                        </p:set>
                                        <p:anim calcmode="lin" valueType="num">
                                          <p:cBhvr additive="base">
                                            <p:cTn id="27" dur="2500" fill="hold"/>
                                            <p:tgtEl>
                                              <p:spTgt spid="156"/>
                                            </p:tgtEl>
                                            <p:attrNameLst>
                                              <p:attrName>ppt_x</p:attrName>
                                            </p:attrNameLst>
                                          </p:cBhvr>
                                          <p:tavLst>
                                            <p:tav tm="0">
                                              <p:val>
                                                <p:strVal val="#ppt_x"/>
                                              </p:val>
                                            </p:tav>
                                            <p:tav tm="100000">
                                              <p:val>
                                                <p:strVal val="#ppt_x"/>
                                              </p:val>
                                            </p:tav>
                                          </p:tavLst>
                                        </p:anim>
                                        <p:anim calcmode="lin" valueType="num">
                                          <p:cBhvr additive="base">
                                            <p:cTn id="28" dur="2500" fill="hold"/>
                                            <p:tgtEl>
                                              <p:spTgt spid="15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60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2500" fill="hold"/>
                                            <p:tgtEl>
                                              <p:spTgt spid="60"/>
                                            </p:tgtEl>
                                            <p:attrNameLst>
                                              <p:attrName>ppt_x</p:attrName>
                                            </p:attrNameLst>
                                          </p:cBhvr>
                                          <p:tavLst>
                                            <p:tav tm="0">
                                              <p:val>
                                                <p:strVal val="#ppt_x"/>
                                              </p:val>
                                            </p:tav>
                                            <p:tav tm="100000">
                                              <p:val>
                                                <p:strVal val="#ppt_x"/>
                                              </p:val>
                                            </p:tav>
                                          </p:tavLst>
                                        </p:anim>
                                        <p:anim calcmode="lin" valueType="num">
                                          <p:cBhvr additive="base">
                                            <p:cTn id="32" dur="2500" fill="hold"/>
                                            <p:tgtEl>
                                              <p:spTgt spid="6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70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2500" fill="hold"/>
                                            <p:tgtEl>
                                              <p:spTgt spid="68"/>
                                            </p:tgtEl>
                                            <p:attrNameLst>
                                              <p:attrName>ppt_x</p:attrName>
                                            </p:attrNameLst>
                                          </p:cBhvr>
                                          <p:tavLst>
                                            <p:tav tm="0">
                                              <p:val>
                                                <p:strVal val="#ppt_x"/>
                                              </p:val>
                                            </p:tav>
                                            <p:tav tm="100000">
                                              <p:val>
                                                <p:strVal val="#ppt_x"/>
                                              </p:val>
                                            </p:tav>
                                          </p:tavLst>
                                        </p:anim>
                                        <p:anim calcmode="lin" valueType="num">
                                          <p:cBhvr additive="base">
                                            <p:cTn id="36" dur="250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80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2500" fill="hold"/>
                                            <p:tgtEl>
                                              <p:spTgt spid="76"/>
                                            </p:tgtEl>
                                            <p:attrNameLst>
                                              <p:attrName>ppt_x</p:attrName>
                                            </p:attrNameLst>
                                          </p:cBhvr>
                                          <p:tavLst>
                                            <p:tav tm="0">
                                              <p:val>
                                                <p:strVal val="#ppt_x"/>
                                              </p:val>
                                            </p:tav>
                                            <p:tav tm="100000">
                                              <p:val>
                                                <p:strVal val="#ppt_x"/>
                                              </p:val>
                                            </p:tav>
                                          </p:tavLst>
                                        </p:anim>
                                        <p:anim calcmode="lin" valueType="num">
                                          <p:cBhvr additive="base">
                                            <p:cTn id="40" dur="2500" fill="hold"/>
                                            <p:tgtEl>
                                              <p:spTgt spid="7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additive="base">
                                            <p:cTn id="43" dur="2500" fill="hold"/>
                                            <p:tgtEl>
                                              <p:spTgt spid="84"/>
                                            </p:tgtEl>
                                            <p:attrNameLst>
                                              <p:attrName>ppt_x</p:attrName>
                                            </p:attrNameLst>
                                          </p:cBhvr>
                                          <p:tavLst>
                                            <p:tav tm="0">
                                              <p:val>
                                                <p:strVal val="#ppt_x"/>
                                              </p:val>
                                            </p:tav>
                                            <p:tav tm="100000">
                                              <p:val>
                                                <p:strVal val="#ppt_x"/>
                                              </p:val>
                                            </p:tav>
                                          </p:tavLst>
                                        </p:anim>
                                        <p:anim calcmode="lin" valueType="num">
                                          <p:cBhvr additive="base">
                                            <p:cTn id="44" dur="2500" fill="hold"/>
                                            <p:tgtEl>
                                              <p:spTgt spid="8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1000"/>
                                      </p:stCondLst>
                                      <p:childTnLst>
                                        <p:set>
                                          <p:cBhvr>
                                            <p:cTn id="46" dur="1" fill="hold">
                                              <p:stCondLst>
                                                <p:cond delay="0"/>
                                              </p:stCondLst>
                                            </p:cTn>
                                            <p:tgtEl>
                                              <p:spTgt spid="92"/>
                                            </p:tgtEl>
                                            <p:attrNameLst>
                                              <p:attrName>style.visibility</p:attrName>
                                            </p:attrNameLst>
                                          </p:cBhvr>
                                          <p:to>
                                            <p:strVal val="visible"/>
                                          </p:to>
                                        </p:set>
                                        <p:anim calcmode="lin" valueType="num">
                                          <p:cBhvr additive="base">
                                            <p:cTn id="47" dur="2500" fill="hold"/>
                                            <p:tgtEl>
                                              <p:spTgt spid="92"/>
                                            </p:tgtEl>
                                            <p:attrNameLst>
                                              <p:attrName>ppt_x</p:attrName>
                                            </p:attrNameLst>
                                          </p:cBhvr>
                                          <p:tavLst>
                                            <p:tav tm="0">
                                              <p:val>
                                                <p:strVal val="#ppt_x"/>
                                              </p:val>
                                            </p:tav>
                                            <p:tav tm="100000">
                                              <p:val>
                                                <p:strVal val="#ppt_x"/>
                                              </p:val>
                                            </p:tav>
                                          </p:tavLst>
                                        </p:anim>
                                        <p:anim calcmode="lin" valueType="num">
                                          <p:cBhvr additive="base">
                                            <p:cTn id="48" dur="2500" fill="hold"/>
                                            <p:tgtEl>
                                              <p:spTgt spid="92"/>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1200"/>
                                      </p:stCondLst>
                                      <p:childTnLst>
                                        <p:set>
                                          <p:cBhvr>
                                            <p:cTn id="50" dur="1" fill="hold">
                                              <p:stCondLst>
                                                <p:cond delay="0"/>
                                              </p:stCondLst>
                                            </p:cTn>
                                            <p:tgtEl>
                                              <p:spTgt spid="130"/>
                                            </p:tgtEl>
                                            <p:attrNameLst>
                                              <p:attrName>style.visibility</p:attrName>
                                            </p:attrNameLst>
                                          </p:cBhvr>
                                          <p:to>
                                            <p:strVal val="visible"/>
                                          </p:to>
                                        </p:set>
                                        <p:animEffect transition="in" filter="fade">
                                          <p:cBhvr>
                                            <p:cTn id="51" dur="300"/>
                                            <p:tgtEl>
                                              <p:spTgt spid="130"/>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300"/>
                                            <p:tgtEl>
                                              <p:spTgt spid="131"/>
                                            </p:tgtEl>
                                          </p:cBhvr>
                                        </p:animEffect>
                                      </p:childTnLst>
                                    </p:cTn>
                                  </p:par>
                                  <p:par>
                                    <p:cTn id="55" presetID="10" presetClass="entr" presetSubtype="0" fill="hold" grpId="0" nodeType="withEffect">
                                      <p:stCondLst>
                                        <p:cond delay="1600"/>
                                      </p:stCondLst>
                                      <p:childTnLst>
                                        <p:set>
                                          <p:cBhvr>
                                            <p:cTn id="56" dur="1" fill="hold">
                                              <p:stCondLst>
                                                <p:cond delay="0"/>
                                              </p:stCondLst>
                                            </p:cTn>
                                            <p:tgtEl>
                                              <p:spTgt spid="132"/>
                                            </p:tgtEl>
                                            <p:attrNameLst>
                                              <p:attrName>style.visibility</p:attrName>
                                            </p:attrNameLst>
                                          </p:cBhvr>
                                          <p:to>
                                            <p:strVal val="visible"/>
                                          </p:to>
                                        </p:set>
                                        <p:animEffect transition="in" filter="fade">
                                          <p:cBhvr>
                                            <p:cTn id="57" dur="300"/>
                                            <p:tgtEl>
                                              <p:spTgt spid="132"/>
                                            </p:tgtEl>
                                          </p:cBhvr>
                                        </p:animEffect>
                                      </p:childTnLst>
                                    </p:cTn>
                                  </p:par>
                                  <p:par>
                                    <p:cTn id="58" presetID="10" presetClass="entr" presetSubtype="0" fill="hold" grpId="0" nodeType="withEffect">
                                      <p:stCondLst>
                                        <p:cond delay="1800"/>
                                      </p:stCondLst>
                                      <p:childTnLst>
                                        <p:set>
                                          <p:cBhvr>
                                            <p:cTn id="59" dur="1" fill="hold">
                                              <p:stCondLst>
                                                <p:cond delay="0"/>
                                              </p:stCondLst>
                                            </p:cTn>
                                            <p:tgtEl>
                                              <p:spTgt spid="133"/>
                                            </p:tgtEl>
                                            <p:attrNameLst>
                                              <p:attrName>style.visibility</p:attrName>
                                            </p:attrNameLst>
                                          </p:cBhvr>
                                          <p:to>
                                            <p:strVal val="visible"/>
                                          </p:to>
                                        </p:set>
                                        <p:animEffect transition="in" filter="fade">
                                          <p:cBhvr>
                                            <p:cTn id="60" dur="300"/>
                                            <p:tgtEl>
                                              <p:spTgt spid="133"/>
                                            </p:tgtEl>
                                          </p:cBhvr>
                                        </p:animEffect>
                                      </p:childTnLst>
                                    </p:cTn>
                                  </p:par>
                                  <p:par>
                                    <p:cTn id="61" presetID="2" presetClass="entr" presetSubtype="8" fill="hold" nodeType="withEffect">
                                      <p:stCondLst>
                                        <p:cond delay="0"/>
                                      </p:stCondLst>
                                      <p:childTnLst>
                                        <p:set>
                                          <p:cBhvr>
                                            <p:cTn id="62" dur="1" fill="hold">
                                              <p:stCondLst>
                                                <p:cond delay="0"/>
                                              </p:stCondLst>
                                            </p:cTn>
                                            <p:tgtEl>
                                              <p:spTgt spid="134"/>
                                            </p:tgtEl>
                                            <p:attrNameLst>
                                              <p:attrName>style.visibility</p:attrName>
                                            </p:attrNameLst>
                                          </p:cBhvr>
                                          <p:to>
                                            <p:strVal val="visible"/>
                                          </p:to>
                                        </p:set>
                                        <p:anim calcmode="lin" valueType="num">
                                          <p:cBhvr additive="base">
                                            <p:cTn id="63" dur="2500" fill="hold"/>
                                            <p:tgtEl>
                                              <p:spTgt spid="134"/>
                                            </p:tgtEl>
                                            <p:attrNameLst>
                                              <p:attrName>ppt_x</p:attrName>
                                            </p:attrNameLst>
                                          </p:cBhvr>
                                          <p:tavLst>
                                            <p:tav tm="0">
                                              <p:val>
                                                <p:strVal val="0-#ppt_w/2"/>
                                              </p:val>
                                            </p:tav>
                                            <p:tav tm="100000">
                                              <p:val>
                                                <p:strVal val="#ppt_x"/>
                                              </p:val>
                                            </p:tav>
                                          </p:tavLst>
                                        </p:anim>
                                        <p:anim calcmode="lin" valueType="num">
                                          <p:cBhvr additive="base">
                                            <p:cTn id="64" dur="2500" fill="hold"/>
                                            <p:tgtEl>
                                              <p:spTgt spid="1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p:bldP spid="13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TextBox 129">
            <a:extLst>
              <a:ext uri="{FF2B5EF4-FFF2-40B4-BE49-F238E27FC236}">
                <a16:creationId xmlns:a16="http://schemas.microsoft.com/office/drawing/2014/main" id="{12F81A28-67CB-4DA4-AFD1-2B835B2103C3}"/>
              </a:ext>
            </a:extLst>
          </p:cNvPr>
          <p:cNvSpPr txBox="1"/>
          <p:nvPr/>
        </p:nvSpPr>
        <p:spPr>
          <a:xfrm>
            <a:off x="3593508" y="1579479"/>
            <a:ext cx="4623382" cy="1569660"/>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FF2D5E"/>
                </a:solidFill>
                <a:effectLst>
                  <a:outerShdw blurRad="444500" sx="102000" sy="102000" algn="ctr" rotWithShape="0">
                    <a:srgbClr val="FF2D5E">
                      <a:lumMod val="75000"/>
                      <a:alpha val="64000"/>
                    </a:srgbClr>
                  </a:outerShdw>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THANK</a:t>
            </a:r>
          </a:p>
        </p:txBody>
      </p:sp>
      <p:sp>
        <p:nvSpPr>
          <p:cNvPr id="131" name="TextBox 130">
            <a:extLst>
              <a:ext uri="{FF2B5EF4-FFF2-40B4-BE49-F238E27FC236}">
                <a16:creationId xmlns:a16="http://schemas.microsoft.com/office/drawing/2014/main" id="{8E069004-211A-48A0-AF6F-677E96AB8485}"/>
              </a:ext>
            </a:extLst>
          </p:cNvPr>
          <p:cNvSpPr txBox="1"/>
          <p:nvPr/>
        </p:nvSpPr>
        <p:spPr>
          <a:xfrm>
            <a:off x="3568110" y="2762601"/>
            <a:ext cx="4862870" cy="2646878"/>
          </a:xfrm>
          <a:prstGeom prst="rect">
            <a:avLst/>
          </a:prstGeom>
          <a:noFill/>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YOU</a:t>
            </a:r>
          </a:p>
        </p:txBody>
      </p:sp>
      <p:pic>
        <p:nvPicPr>
          <p:cNvPr id="2" name="Recorded Sound">
            <a:hlinkClick r:id="" action="ppaction://media"/>
            <a:extLst>
              <a:ext uri="{FF2B5EF4-FFF2-40B4-BE49-F238E27FC236}">
                <a16:creationId xmlns:a16="http://schemas.microsoft.com/office/drawing/2014/main" id="{BB7AE86B-24FF-F559-D1C5-0CC8C0D23C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43600" y="3276600"/>
            <a:ext cx="304800" cy="304800"/>
          </a:xfrm>
          <a:prstGeom prst="rect">
            <a:avLst/>
          </a:prstGeom>
        </p:spPr>
      </p:pic>
      <p:pic>
        <p:nvPicPr>
          <p:cNvPr id="3" name="Recorded Sound">
            <a:hlinkClick r:id="" action="ppaction://media"/>
            <a:extLst>
              <a:ext uri="{FF2B5EF4-FFF2-40B4-BE49-F238E27FC236}">
                <a16:creationId xmlns:a16="http://schemas.microsoft.com/office/drawing/2014/main" id="{EE213FCE-F316-8D2F-FF84-40E3599D6C12}"/>
              </a:ext>
            </a:extLst>
          </p:cNvPr>
          <p:cNvPicPr>
            <a:picLocks noChangeAspect="1"/>
          </p:cNvPicPr>
          <p:nvPr>
            <a:audioFile r:link="rId3"/>
            <p:extLst>
              <p:ext uri="{DAA4B4D4-6D71-4841-9C94-3DE7FCFB9230}">
                <p14:media xmlns:p14="http://schemas.microsoft.com/office/powerpoint/2010/main" r:embed="rId4">
                  <p14:trim st="4059"/>
                </p14:media>
              </p:ext>
            </p:extLst>
          </p:nvPr>
        </p:nvPicPr>
        <p:blipFill>
          <a:blip r:embed="rId6"/>
          <a:stretch>
            <a:fillRect/>
          </a:stretch>
        </p:blipFill>
        <p:spPr>
          <a:xfrm>
            <a:off x="215900" y="160866"/>
            <a:ext cx="304800" cy="304800"/>
          </a:xfrm>
          <a:prstGeom prst="rect">
            <a:avLst/>
          </a:prstGeom>
        </p:spPr>
      </p:pic>
    </p:spTree>
    <p:extLst>
      <p:ext uri="{BB962C8B-B14F-4D97-AF65-F5344CB8AC3E}">
        <p14:creationId xmlns:p14="http://schemas.microsoft.com/office/powerpoint/2010/main" val="317120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45"/>
    </mc:Choice>
    <mc:Fallback xmlns="">
      <p:transition spd="slow" advTm="2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200"/>
                                  </p:stCondLst>
                                  <p:childTnLst>
                                    <p:set>
                                      <p:cBhvr>
                                        <p:cTn id="8" dur="1" fill="hold">
                                          <p:stCondLst>
                                            <p:cond delay="0"/>
                                          </p:stCondLst>
                                        </p:cTn>
                                        <p:tgtEl>
                                          <p:spTgt spid="130"/>
                                        </p:tgtEl>
                                        <p:attrNameLst>
                                          <p:attrName>style.visibility</p:attrName>
                                        </p:attrNameLst>
                                      </p:cBhvr>
                                      <p:to>
                                        <p:strVal val="visible"/>
                                      </p:to>
                                    </p:set>
                                    <p:animEffect transition="in" filter="fade">
                                      <p:cBhvr>
                                        <p:cTn id="9" dur="300"/>
                                        <p:tgtEl>
                                          <p:spTgt spid="130"/>
                                        </p:tgtEl>
                                      </p:cBhvr>
                                    </p:animEffect>
                                  </p:childTnLst>
                                </p:cTn>
                              </p:par>
                              <p:par>
                                <p:cTn id="10" presetID="10" presetClass="entr" presetSubtype="0" fill="hold" grpId="0" nodeType="withEffect">
                                  <p:stCondLst>
                                    <p:cond delay="140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300"/>
                                        <p:tgtEl>
                                          <p:spTgt spid="131"/>
                                        </p:tgtEl>
                                      </p:cBhvr>
                                    </p:animEffect>
                                  </p:childTnLst>
                                </p:cTn>
                              </p:par>
                            </p:childTnLst>
                          </p:cTn>
                        </p:par>
                        <p:par>
                          <p:cTn id="13" fill="hold">
                            <p:stCondLst>
                              <p:cond delay="1700"/>
                            </p:stCondLst>
                            <p:childTnLst>
                              <p:par>
                                <p:cTn id="14" presetID="1" presetClass="mediacall" presetSubtype="0" fill="hold" nodeType="afterEffect">
                                  <p:stCondLst>
                                    <p:cond delay="0"/>
                                  </p:stCondLst>
                                  <p:childTnLst>
                                    <p:cmd type="call" cmd="playFrom(0.0)">
                                      <p:cBhvr>
                                        <p:cTn id="15" dur="20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2"/>
                </p:tgtEl>
              </p:cMediaNode>
            </p:audio>
            <p:audio>
              <p:cMediaNode vol="80000" numSld="999" showWhenStopped="0">
                <p:cTn id="17" fill="hold" display="0">
                  <p:stCondLst>
                    <p:cond delay="indefinite"/>
                  </p:stCondLst>
                  <p:endCondLst>
                    <p:cond evt="onStopAudio" delay="0">
                      <p:tgtEl>
                        <p:sldTgt/>
                      </p:tgtEl>
                    </p:cond>
                  </p:endCondLst>
                </p:cTn>
                <p:tgtEl>
                  <p:spTgt spid="3"/>
                </p:tgtEl>
              </p:cMediaNode>
            </p:audio>
          </p:childTnLst>
        </p:cTn>
      </p:par>
    </p:tnLst>
    <p:bldLst>
      <p:bldP spid="130" grpId="0"/>
      <p:bldP spid="13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05A982A-8DE2-4D38-B34E-E12945B17FB0}"/>
              </a:ext>
            </a:extLst>
          </p:cNvPr>
          <p:cNvSpPr/>
          <p:nvPr/>
        </p:nvSpPr>
        <p:spPr>
          <a:xfrm>
            <a:off x="0" y="447"/>
            <a:ext cx="12192000" cy="6857107"/>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2" name="TextBox 1">
            <a:extLst>
              <a:ext uri="{FF2B5EF4-FFF2-40B4-BE49-F238E27FC236}">
                <a16:creationId xmlns:a16="http://schemas.microsoft.com/office/drawing/2014/main" id="{61FB0EA3-64E5-4213-B801-699401E60ED7}"/>
              </a:ext>
            </a:extLst>
          </p:cNvPr>
          <p:cNvSpPr txBox="1"/>
          <p:nvPr/>
        </p:nvSpPr>
        <p:spPr>
          <a:xfrm>
            <a:off x="5301551" y="4366982"/>
            <a:ext cx="1588897" cy="1569660"/>
          </a:xfrm>
          <a:prstGeom prst="rect">
            <a:avLst/>
          </a:prstGeom>
          <a:noFill/>
        </p:spPr>
        <p:txBody>
          <a:bodyPr wrap="none" rtlCol="0">
            <a:spAutoFit/>
          </a:bodyPr>
          <a:lstStyle/>
          <a:p>
            <a:pPr algn="ctr" defTabSz="228554"/>
            <a:r>
              <a:rPr lang="en-US" sz="9600" dirty="0">
                <a:solidFill>
                  <a:srgbClr val="FFFFFF">
                    <a:alpha val="24000"/>
                  </a:srgbClr>
                </a:solidFill>
                <a:latin typeface="Open Sans Light"/>
                <a:ea typeface="Open Sans Bold" panose="020B0806030504020204" pitchFamily="34" charset="0"/>
                <a:cs typeface="Open Sans Bold" panose="020B0806030504020204" pitchFamily="34" charset="0"/>
              </a:rPr>
              <a:t>64</a:t>
            </a:r>
          </a:p>
        </p:txBody>
      </p:sp>
      <p:sp>
        <p:nvSpPr>
          <p:cNvPr id="16" name="TextBox 15">
            <a:extLst>
              <a:ext uri="{FF2B5EF4-FFF2-40B4-BE49-F238E27FC236}">
                <a16:creationId xmlns:a16="http://schemas.microsoft.com/office/drawing/2014/main" id="{9AE6D211-686B-42CE-A261-DE654A2DAD1C}"/>
              </a:ext>
            </a:extLst>
          </p:cNvPr>
          <p:cNvSpPr txBox="1"/>
          <p:nvPr/>
        </p:nvSpPr>
        <p:spPr>
          <a:xfrm>
            <a:off x="4440738" y="1378414"/>
            <a:ext cx="3310522" cy="1569660"/>
          </a:xfrm>
          <a:prstGeom prst="rect">
            <a:avLst/>
          </a:prstGeom>
          <a:noFill/>
        </p:spPr>
        <p:txBody>
          <a:bodyPr wrap="none" rtlCol="0">
            <a:spAutoFit/>
          </a:bodyPr>
          <a:lstStyle/>
          <a:p>
            <a:pPr algn="ctr" defTabSz="228554"/>
            <a:r>
              <a:rPr lang="en-US" sz="9600" dirty="0">
                <a:solidFill>
                  <a:srgbClr val="FFFFFF">
                    <a:alpha val="24000"/>
                  </a:srgbClr>
                </a:solidFill>
                <a:latin typeface="Open Sans Light"/>
                <a:ea typeface="Open Sans Bold" panose="020B0806030504020204" pitchFamily="34" charset="0"/>
                <a:cs typeface="Open Sans Bold" panose="020B0806030504020204" pitchFamily="34" charset="0"/>
              </a:rPr>
              <a:t>TEAM</a:t>
            </a:r>
          </a:p>
        </p:txBody>
      </p:sp>
      <p:sp useBgFill="1">
        <p:nvSpPr>
          <p:cNvPr id="11" name="Parallelogram 10">
            <a:extLst>
              <a:ext uri="{FF2B5EF4-FFF2-40B4-BE49-F238E27FC236}">
                <a16:creationId xmlns:a16="http://schemas.microsoft.com/office/drawing/2014/main" id="{202CBD69-3AC2-4853-9DFA-8665DAE1369F}"/>
              </a:ext>
            </a:extLst>
          </p:cNvPr>
          <p:cNvSpPr/>
          <p:nvPr/>
        </p:nvSpPr>
        <p:spPr>
          <a:xfrm flipH="1" flipV="1">
            <a:off x="3411070" y="446"/>
            <a:ext cx="4883588" cy="6857107"/>
          </a:xfrm>
          <a:prstGeom prst="parallelogram">
            <a:avLst>
              <a:gd name="adj" fmla="val 80861"/>
            </a:avLst>
          </a:prstGeom>
          <a:ln>
            <a:noFill/>
          </a:ln>
          <a:effectLst>
            <a:outerShdw blurRad="6223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18" name="TextBox 17">
            <a:extLst>
              <a:ext uri="{FF2B5EF4-FFF2-40B4-BE49-F238E27FC236}">
                <a16:creationId xmlns:a16="http://schemas.microsoft.com/office/drawing/2014/main" id="{C0869E52-249F-4814-89ED-905A40549A1E}"/>
              </a:ext>
            </a:extLst>
          </p:cNvPr>
          <p:cNvSpPr txBox="1"/>
          <p:nvPr/>
        </p:nvSpPr>
        <p:spPr>
          <a:xfrm>
            <a:off x="4938406" y="2734322"/>
            <a:ext cx="2315186" cy="276999"/>
          </a:xfrm>
          <a:prstGeom prst="rect">
            <a:avLst/>
          </a:prstGeom>
          <a:noFill/>
        </p:spPr>
        <p:txBody>
          <a:bodyPr wrap="none" rtlCol="0">
            <a:spAutoFit/>
          </a:bodyPr>
          <a:lstStyle/>
          <a:p>
            <a:pPr algn="ctr" defTabSz="228554"/>
            <a:r>
              <a:rPr lang="en-US" sz="1200" dirty="0">
                <a:solidFill>
                  <a:srgbClr val="FFC000"/>
                </a:solidFill>
                <a:latin typeface="Open Sans Extrabold" panose="020B0906030804020204" pitchFamily="34" charset="0"/>
                <a:ea typeface="Open Sans Extrabold" panose="020B0906030804020204" pitchFamily="34" charset="0"/>
                <a:cs typeface="Open Sans Extrabold" panose="020B0906030804020204" pitchFamily="34" charset="0"/>
              </a:rPr>
              <a:t>WE ARE INTRODUCING YOU</a:t>
            </a:r>
          </a:p>
        </p:txBody>
      </p:sp>
      <p:sp useBgFill="1">
        <p:nvSpPr>
          <p:cNvPr id="12" name="Parallelogram 11">
            <a:extLst>
              <a:ext uri="{FF2B5EF4-FFF2-40B4-BE49-F238E27FC236}">
                <a16:creationId xmlns:a16="http://schemas.microsoft.com/office/drawing/2014/main" id="{71664DD3-8009-4679-8181-22C0DE436E02}"/>
              </a:ext>
            </a:extLst>
          </p:cNvPr>
          <p:cNvSpPr/>
          <p:nvPr/>
        </p:nvSpPr>
        <p:spPr>
          <a:xfrm flipH="1" flipV="1">
            <a:off x="2556033" y="447"/>
            <a:ext cx="4883588" cy="6857107"/>
          </a:xfrm>
          <a:prstGeom prst="parallelogram">
            <a:avLst>
              <a:gd name="adj" fmla="val 60189"/>
            </a:avLst>
          </a:prstGeom>
          <a:ln>
            <a:noFill/>
          </a:ln>
          <a:effectLst>
            <a:outerShdw blurRad="6223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17" name="TextBox 16">
            <a:extLst>
              <a:ext uri="{FF2B5EF4-FFF2-40B4-BE49-F238E27FC236}">
                <a16:creationId xmlns:a16="http://schemas.microsoft.com/office/drawing/2014/main" id="{C14AD5D9-D8D4-4EC9-BB1C-AF1F54808FC1}"/>
              </a:ext>
            </a:extLst>
          </p:cNvPr>
          <p:cNvSpPr txBox="1"/>
          <p:nvPr/>
        </p:nvSpPr>
        <p:spPr>
          <a:xfrm>
            <a:off x="4548139" y="2948074"/>
            <a:ext cx="3095720" cy="1200329"/>
          </a:xfrm>
          <a:prstGeom prst="rect">
            <a:avLst/>
          </a:prstGeom>
          <a:noFill/>
        </p:spPr>
        <p:txBody>
          <a:bodyPr wrap="none" rtlCol="0">
            <a:spAutoFit/>
          </a:bodyPr>
          <a:lstStyle/>
          <a:p>
            <a:pPr algn="ctr" defTabSz="228554"/>
            <a:r>
              <a:rPr lang="en-US" sz="36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Stop Human</a:t>
            </a:r>
          </a:p>
          <a:p>
            <a:pPr algn="ctr" defTabSz="228554"/>
            <a:r>
              <a:rPr lang="en-US" sz="36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Trafficking</a:t>
            </a:r>
          </a:p>
        </p:txBody>
      </p:sp>
      <p:sp>
        <p:nvSpPr>
          <p:cNvPr id="19" name="TextBox 18">
            <a:extLst>
              <a:ext uri="{FF2B5EF4-FFF2-40B4-BE49-F238E27FC236}">
                <a16:creationId xmlns:a16="http://schemas.microsoft.com/office/drawing/2014/main" id="{3D40A6DC-EC92-4931-9B95-F481E52373A2}"/>
              </a:ext>
            </a:extLst>
          </p:cNvPr>
          <p:cNvSpPr txBox="1"/>
          <p:nvPr/>
        </p:nvSpPr>
        <p:spPr>
          <a:xfrm>
            <a:off x="4920581" y="4219278"/>
            <a:ext cx="2350836" cy="276999"/>
          </a:xfrm>
          <a:prstGeom prst="rect">
            <a:avLst/>
          </a:prstGeom>
          <a:noFill/>
        </p:spPr>
        <p:txBody>
          <a:bodyPr wrap="none" rtlCol="0">
            <a:spAutoFit/>
          </a:bodyPr>
          <a:lstStyle/>
          <a:p>
            <a:pPr algn="ctr" defTabSz="228554"/>
            <a:r>
              <a:rPr lang="en-US" sz="1200" dirty="0">
                <a:solidFill>
                  <a:srgbClr val="FFC000"/>
                </a:solidFill>
                <a:latin typeface="Open Sans Extrabold" panose="020B0906030804020204" pitchFamily="34" charset="0"/>
                <a:ea typeface="Open Sans Extrabold" panose="020B0906030804020204" pitchFamily="34" charset="0"/>
                <a:cs typeface="Open Sans Extrabold" panose="020B0906030804020204" pitchFamily="34" charset="0"/>
              </a:rPr>
              <a:t>AN ANALYTICAL APPROACH</a:t>
            </a:r>
          </a:p>
        </p:txBody>
      </p:sp>
      <p:sp useBgFill="1">
        <p:nvSpPr>
          <p:cNvPr id="6" name="Parallelogram 5">
            <a:extLst>
              <a:ext uri="{FF2B5EF4-FFF2-40B4-BE49-F238E27FC236}">
                <a16:creationId xmlns:a16="http://schemas.microsoft.com/office/drawing/2014/main" id="{A910AFDC-A278-4340-9870-BBED17BC3AE1}"/>
              </a:ext>
            </a:extLst>
          </p:cNvPr>
          <p:cNvSpPr/>
          <p:nvPr/>
        </p:nvSpPr>
        <p:spPr>
          <a:xfrm>
            <a:off x="5116081" y="447"/>
            <a:ext cx="4883588" cy="6857107"/>
          </a:xfrm>
          <a:prstGeom prst="parallelogram">
            <a:avLst>
              <a:gd name="adj" fmla="val 80861"/>
            </a:avLst>
          </a:prstGeom>
          <a:ln>
            <a:noFill/>
          </a:ln>
          <a:effectLst>
            <a:outerShdw blurRad="609600" dist="228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useBgFill="1">
        <p:nvSpPr>
          <p:cNvPr id="8" name="Parallelogram 7">
            <a:extLst>
              <a:ext uri="{FF2B5EF4-FFF2-40B4-BE49-F238E27FC236}">
                <a16:creationId xmlns:a16="http://schemas.microsoft.com/office/drawing/2014/main" id="{629A5D45-D40D-4F28-ACC2-15D4749828ED}"/>
              </a:ext>
            </a:extLst>
          </p:cNvPr>
          <p:cNvSpPr/>
          <p:nvPr/>
        </p:nvSpPr>
        <p:spPr>
          <a:xfrm>
            <a:off x="6134902" y="893"/>
            <a:ext cx="4883588" cy="6857107"/>
          </a:xfrm>
          <a:prstGeom prst="parallelogram">
            <a:avLst>
              <a:gd name="adj" fmla="val 47318"/>
            </a:avLst>
          </a:prstGeom>
          <a:ln>
            <a:noFill/>
          </a:ln>
          <a:effectLst>
            <a:outerShdw blurRad="609600" dist="228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useBgFill="1">
        <p:nvSpPr>
          <p:cNvPr id="9" name="Parallelogram 8">
            <a:extLst>
              <a:ext uri="{FF2B5EF4-FFF2-40B4-BE49-F238E27FC236}">
                <a16:creationId xmlns:a16="http://schemas.microsoft.com/office/drawing/2014/main" id="{5C21B72A-2527-4DCD-A852-F20C36CF9C02}"/>
              </a:ext>
            </a:extLst>
          </p:cNvPr>
          <p:cNvSpPr/>
          <p:nvPr/>
        </p:nvSpPr>
        <p:spPr>
          <a:xfrm>
            <a:off x="7136213" y="447"/>
            <a:ext cx="4883588" cy="6857107"/>
          </a:xfrm>
          <a:prstGeom prst="parallelogram">
            <a:avLst>
              <a:gd name="adj" fmla="val 28987"/>
            </a:avLst>
          </a:prstGeom>
          <a:ln>
            <a:noFill/>
          </a:ln>
          <a:effectLst>
            <a:outerShdw blurRad="609600" dist="228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useBgFill="1">
        <p:nvSpPr>
          <p:cNvPr id="13" name="Parallelogram 12">
            <a:extLst>
              <a:ext uri="{FF2B5EF4-FFF2-40B4-BE49-F238E27FC236}">
                <a16:creationId xmlns:a16="http://schemas.microsoft.com/office/drawing/2014/main" id="{3B701868-F1B9-45D4-9F25-56D87BF335C3}"/>
              </a:ext>
            </a:extLst>
          </p:cNvPr>
          <p:cNvSpPr/>
          <p:nvPr/>
        </p:nvSpPr>
        <p:spPr bwMode="white">
          <a:xfrm flipH="1" flipV="1">
            <a:off x="-211670" y="-56696"/>
            <a:ext cx="6064534" cy="6952345"/>
          </a:xfrm>
          <a:custGeom>
            <a:avLst/>
            <a:gdLst>
              <a:gd name="connsiteX0" fmla="*/ 0 w 9768447"/>
              <a:gd name="connsiteY0" fmla="*/ 13716000 h 13716000"/>
              <a:gd name="connsiteX1" fmla="*/ 2831580 w 9768447"/>
              <a:gd name="connsiteY1" fmla="*/ 0 h 13716000"/>
              <a:gd name="connsiteX2" fmla="*/ 9768447 w 9768447"/>
              <a:gd name="connsiteY2" fmla="*/ 0 h 13716000"/>
              <a:gd name="connsiteX3" fmla="*/ 6936867 w 9768447"/>
              <a:gd name="connsiteY3" fmla="*/ 13716000 h 13716000"/>
              <a:gd name="connsiteX4" fmla="*/ 0 w 9768447"/>
              <a:gd name="connsiteY4" fmla="*/ 13716000 h 13716000"/>
              <a:gd name="connsiteX0" fmla="*/ 0 w 12042267"/>
              <a:gd name="connsiteY0" fmla="*/ 13716000 h 13830300"/>
              <a:gd name="connsiteX1" fmla="*/ 2831580 w 12042267"/>
              <a:gd name="connsiteY1" fmla="*/ 0 h 13830300"/>
              <a:gd name="connsiteX2" fmla="*/ 9768447 w 12042267"/>
              <a:gd name="connsiteY2" fmla="*/ 0 h 13830300"/>
              <a:gd name="connsiteX3" fmla="*/ 12042267 w 12042267"/>
              <a:gd name="connsiteY3" fmla="*/ 13830300 h 13830300"/>
              <a:gd name="connsiteX4" fmla="*/ 0 w 12042267"/>
              <a:gd name="connsiteY4" fmla="*/ 13716000 h 13830300"/>
              <a:gd name="connsiteX0" fmla="*/ 0 w 12130647"/>
              <a:gd name="connsiteY0" fmla="*/ 13792200 h 13906500"/>
              <a:gd name="connsiteX1" fmla="*/ 2831580 w 12130647"/>
              <a:gd name="connsiteY1" fmla="*/ 76200 h 13906500"/>
              <a:gd name="connsiteX2" fmla="*/ 12130647 w 12130647"/>
              <a:gd name="connsiteY2" fmla="*/ 0 h 13906500"/>
              <a:gd name="connsiteX3" fmla="*/ 12042267 w 12130647"/>
              <a:gd name="connsiteY3" fmla="*/ 13906500 h 13906500"/>
              <a:gd name="connsiteX4" fmla="*/ 0 w 12130647"/>
              <a:gd name="connsiteY4" fmla="*/ 13792200 h 1390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0647" h="13906500">
                <a:moveTo>
                  <a:pt x="0" y="13792200"/>
                </a:moveTo>
                <a:lnTo>
                  <a:pt x="2831580" y="76200"/>
                </a:lnTo>
                <a:lnTo>
                  <a:pt x="12130647" y="0"/>
                </a:lnTo>
                <a:lnTo>
                  <a:pt x="12042267" y="13906500"/>
                </a:lnTo>
                <a:lnTo>
                  <a:pt x="0" y="13792200"/>
                </a:lnTo>
                <a:close/>
              </a:path>
            </a:pathLst>
          </a:custGeom>
          <a:ln>
            <a:noFill/>
          </a:ln>
          <a:effectLst>
            <a:outerShdw blurRad="6223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20" name="Rectangle 19">
            <a:extLst>
              <a:ext uri="{FF2B5EF4-FFF2-40B4-BE49-F238E27FC236}">
                <a16:creationId xmlns:a16="http://schemas.microsoft.com/office/drawing/2014/main" id="{BC427B6B-87F6-4300-BA26-C6C4AC093113}"/>
              </a:ext>
            </a:extLst>
          </p:cNvPr>
          <p:cNvSpPr/>
          <p:nvPr/>
        </p:nvSpPr>
        <p:spPr>
          <a:xfrm>
            <a:off x="4970532" y="7114228"/>
            <a:ext cx="2250937" cy="230832"/>
          </a:xfrm>
          <a:prstGeom prst="rect">
            <a:avLst/>
          </a:prstGeom>
        </p:spPr>
        <p:txBody>
          <a:bodyPr wrap="none">
            <a:spAutoFit/>
          </a:bodyPr>
          <a:lstStyle/>
          <a:p>
            <a:pPr algn="ctr" defTabSz="228554"/>
            <a:r>
              <a:rPr lang="en-US" sz="900">
                <a:solidFill>
                  <a:srgbClr val="272E3A"/>
                </a:solidFill>
                <a:latin typeface="Open Sans Light"/>
              </a:rPr>
              <a:t>Photo by </a:t>
            </a:r>
            <a:r>
              <a:rPr lang="en-US" sz="900">
                <a:solidFill>
                  <a:srgbClr val="272E3A"/>
                </a:solidFill>
                <a:latin typeface="Open Sans Light"/>
                <a:hlinkClick r:id="rId4"/>
              </a:rPr>
              <a:t>Patrick Schneider</a:t>
            </a:r>
            <a:r>
              <a:rPr lang="en-US" sz="900">
                <a:solidFill>
                  <a:srgbClr val="272E3A"/>
                </a:solidFill>
                <a:latin typeface="Open Sans Light"/>
              </a:rPr>
              <a:t> on </a:t>
            </a:r>
            <a:r>
              <a:rPr lang="en-US" sz="900">
                <a:solidFill>
                  <a:srgbClr val="272E3A"/>
                </a:solidFill>
                <a:latin typeface="Open Sans Light"/>
                <a:hlinkClick r:id="rId5"/>
              </a:rPr>
              <a:t>Unsplash</a:t>
            </a:r>
            <a:endParaRPr lang="en-US" sz="900">
              <a:solidFill>
                <a:srgbClr val="272E3A"/>
              </a:solidFill>
              <a:latin typeface="Open Sans Light"/>
            </a:endParaRPr>
          </a:p>
        </p:txBody>
      </p:sp>
      <p:sp>
        <p:nvSpPr>
          <p:cNvPr id="21" name="Rectangle 20">
            <a:extLst>
              <a:ext uri="{FF2B5EF4-FFF2-40B4-BE49-F238E27FC236}">
                <a16:creationId xmlns:a16="http://schemas.microsoft.com/office/drawing/2014/main" id="{1689F3D4-3C07-4576-8F17-BFEFF08A2104}"/>
              </a:ext>
            </a:extLst>
          </p:cNvPr>
          <p:cNvSpPr/>
          <p:nvPr/>
        </p:nvSpPr>
        <p:spPr>
          <a:xfrm>
            <a:off x="840835" y="7680964"/>
            <a:ext cx="10510330" cy="830997"/>
          </a:xfrm>
          <a:prstGeom prst="rect">
            <a:avLst/>
          </a:prstGeom>
        </p:spPr>
        <p:txBody>
          <a:bodyPr wrap="square">
            <a:spAutoFit/>
          </a:bodyPr>
          <a:lstStyle/>
          <a:p>
            <a:pPr algn="ctr" defTabSz="228554"/>
            <a:r>
              <a:rPr lang="en-US" sz="1200">
                <a:solidFill>
                  <a:srgbClr val="002060"/>
                </a:solidFill>
                <a:latin typeface="Open Sans Light"/>
              </a:rPr>
              <a:t>Photograph is public domain. License info:</a:t>
            </a:r>
          </a:p>
          <a:p>
            <a:pPr algn="ctr" defTabSz="228554"/>
            <a:r>
              <a:rPr lang="en-US" sz="1200">
                <a:solidFill>
                  <a:srgbClr val="002060"/>
                </a:solidFill>
                <a:latin typeface="Open Sans Light"/>
              </a:rPr>
              <a:t>All photos published on </a:t>
            </a:r>
            <a:r>
              <a:rPr lang="en-US" sz="1200" err="1">
                <a:solidFill>
                  <a:srgbClr val="002060"/>
                </a:solidFill>
                <a:latin typeface="Open Sans Light"/>
              </a:rPr>
              <a:t>Unsplash</a:t>
            </a:r>
            <a:r>
              <a:rPr lang="en-US" sz="1200">
                <a:solidFill>
                  <a:srgbClr val="002060"/>
                </a:solidFill>
                <a:latin typeface="Open Sans Light"/>
              </a:rPr>
              <a:t> are licensed under </a:t>
            </a:r>
            <a:r>
              <a:rPr lang="en-US" sz="1200">
                <a:solidFill>
                  <a:srgbClr val="002060"/>
                </a:solidFill>
                <a:latin typeface="Open Sans Light"/>
                <a:hlinkClick r:id="rId6"/>
              </a:rPr>
              <a:t>Creative Commons Zero</a:t>
            </a:r>
            <a:r>
              <a:rPr lang="en-US" sz="1200">
                <a:solidFill>
                  <a:srgbClr val="002060"/>
                </a:solidFill>
                <a:latin typeface="Open Sans Light"/>
              </a:rPr>
              <a:t> and </a:t>
            </a:r>
            <a:r>
              <a:rPr lang="en-US" sz="1200">
                <a:solidFill>
                  <a:srgbClr val="002060"/>
                </a:solidFill>
                <a:latin typeface="Open Sans Light"/>
                <a:hlinkClick r:id="rId7"/>
              </a:rPr>
              <a:t>Unsplash License</a:t>
            </a:r>
            <a:r>
              <a:rPr lang="en-US" sz="1200">
                <a:solidFill>
                  <a:srgbClr val="002060"/>
                </a:solidFill>
                <a:latin typeface="Open Sans Light"/>
              </a:rPr>
              <a:t> which means you can copy, modify, distribute and use the photos for free, including commercial purposes, without asking permission from or providing attribution to the photographer or </a:t>
            </a:r>
            <a:r>
              <a:rPr lang="en-US" sz="1200" err="1">
                <a:solidFill>
                  <a:srgbClr val="002060"/>
                </a:solidFill>
                <a:latin typeface="Open Sans Light"/>
              </a:rPr>
              <a:t>Unsplash</a:t>
            </a:r>
            <a:r>
              <a:rPr lang="en-US" sz="1200">
                <a:solidFill>
                  <a:srgbClr val="002060"/>
                </a:solidFill>
                <a:latin typeface="Open Sans Light"/>
              </a:rPr>
              <a:t>.</a:t>
            </a:r>
          </a:p>
          <a:p>
            <a:pPr algn="ctr" defTabSz="228554"/>
            <a:r>
              <a:rPr lang="en-US" sz="1200">
                <a:solidFill>
                  <a:srgbClr val="002060"/>
                </a:solidFill>
                <a:latin typeface="Open Sans Light"/>
              </a:rPr>
              <a:t>CREATIVE COMMONS ZERO: http://creativecommons.org/publicdomain/zero/1.0/</a:t>
            </a:r>
          </a:p>
        </p:txBody>
      </p:sp>
      <p:pic>
        <p:nvPicPr>
          <p:cNvPr id="5" name="Recorded Sound">
            <a:hlinkClick r:id="" action="ppaction://media"/>
            <a:extLst>
              <a:ext uri="{FF2B5EF4-FFF2-40B4-BE49-F238E27FC236}">
                <a16:creationId xmlns:a16="http://schemas.microsoft.com/office/drawing/2014/main" id="{208B3E33-7D1B-A4F5-C32A-A852B8473C2B}"/>
              </a:ext>
            </a:extLst>
          </p:cNvPr>
          <p:cNvPicPr>
            <a:picLocks noChangeAspect="1"/>
          </p:cNvPicPr>
          <p:nvPr>
            <a:audioFile r:link="rId1"/>
            <p:extLst>
              <p:ext uri="{DAA4B4D4-6D71-4841-9C94-3DE7FCFB9230}">
                <p14:media xmlns:p14="http://schemas.microsoft.com/office/powerpoint/2010/main" r:embed="rId2">
                  <p14:trim st="2976" end="700.9637"/>
                </p14:media>
              </p:ext>
            </p:extLst>
          </p:nvPr>
        </p:nvPicPr>
        <p:blipFill>
          <a:blip r:embed="rId8"/>
          <a:stretch>
            <a:fillRect/>
          </a:stretch>
        </p:blipFill>
        <p:spPr>
          <a:xfrm>
            <a:off x="19799" y="0"/>
            <a:ext cx="304800" cy="304800"/>
          </a:xfrm>
          <a:prstGeom prst="rect">
            <a:avLst/>
          </a:prstGeom>
        </p:spPr>
      </p:pic>
    </p:spTree>
    <p:extLst>
      <p:ext uri="{BB962C8B-B14F-4D97-AF65-F5344CB8AC3E}">
        <p14:creationId xmlns:p14="http://schemas.microsoft.com/office/powerpoint/2010/main" val="3713849084"/>
      </p:ext>
    </p:extLst>
  </p:cSld>
  <p:clrMapOvr>
    <a:masterClrMapping/>
  </p:clrMapOvr>
  <mc:AlternateContent xmlns:mc="http://schemas.openxmlformats.org/markup-compatibility/2006">
    <mc:Choice xmlns:p14="http://schemas.microsoft.com/office/powerpoint/2010/main" Requires="p14">
      <p:transition spd="slow" p14:dur="2000" advTm="28120"/>
    </mc:Choice>
    <mc:Fallback>
      <p:transition spd="slow" advTm="28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3" presetClass="path" presetSubtype="0" repeatCount="indefinite" accel="40000" decel="60000" autoRev="1" fill="hold" grpId="0" nodeType="withEffect">
                                  <p:stCondLst>
                                    <p:cond delay="0"/>
                                  </p:stCondLst>
                                  <p:childTnLst>
                                    <p:animMotion origin="layout" path="M -4.79495E-6 0 L 0.25004 0 " pathEditMode="relative" rAng="0" ptsTypes="AA">
                                      <p:cBhvr>
                                        <p:cTn id="8" dur="7000" fill="hold"/>
                                        <p:tgtEl>
                                          <p:spTgt spid="9"/>
                                        </p:tgtEl>
                                        <p:attrNameLst>
                                          <p:attrName>ppt_x</p:attrName>
                                          <p:attrName>ppt_y</p:attrName>
                                        </p:attrNameLst>
                                      </p:cBhvr>
                                      <p:rCtr x="12498" y="0"/>
                                    </p:animMotion>
                                  </p:childTnLst>
                                </p:cTn>
                              </p:par>
                              <p:par>
                                <p:cTn id="9" presetID="6" presetClass="emph" presetSubtype="0" repeatCount="indefinite" accel="40000" decel="60000" autoRev="1" fill="hold" grpId="1" nodeType="withEffect">
                                  <p:stCondLst>
                                    <p:cond delay="0"/>
                                  </p:stCondLst>
                                  <p:childTnLst>
                                    <p:animScale>
                                      <p:cBhvr>
                                        <p:cTn id="10" dur="7000" fill="hold"/>
                                        <p:tgtEl>
                                          <p:spTgt spid="9"/>
                                        </p:tgtEl>
                                      </p:cBhvr>
                                      <p:by x="125000" y="125000"/>
                                    </p:animScale>
                                  </p:childTnLst>
                                </p:cTn>
                              </p:par>
                              <p:par>
                                <p:cTn id="11" presetID="63" presetClass="path" presetSubtype="0" repeatCount="indefinite" accel="40000" decel="60000" autoRev="1" fill="hold" grpId="0" nodeType="withEffect">
                                  <p:stCondLst>
                                    <p:cond delay="0"/>
                                  </p:stCondLst>
                                  <p:childTnLst>
                                    <p:animMotion origin="layout" path="M -8.51452E-7 0 L 0.25003 0 " pathEditMode="relative" rAng="0" ptsTypes="AA">
                                      <p:cBhvr>
                                        <p:cTn id="12" dur="7000" fill="hold"/>
                                        <p:tgtEl>
                                          <p:spTgt spid="8"/>
                                        </p:tgtEl>
                                        <p:attrNameLst>
                                          <p:attrName>ppt_x</p:attrName>
                                          <p:attrName>ppt_y</p:attrName>
                                        </p:attrNameLst>
                                      </p:cBhvr>
                                      <p:rCtr x="12498" y="0"/>
                                    </p:animMotion>
                                  </p:childTnLst>
                                </p:cTn>
                              </p:par>
                              <p:par>
                                <p:cTn id="13" presetID="6" presetClass="emph" presetSubtype="0" repeatCount="indefinite" accel="40000" decel="60000" autoRev="1" fill="hold" grpId="1" nodeType="withEffect">
                                  <p:stCondLst>
                                    <p:cond delay="0"/>
                                  </p:stCondLst>
                                  <p:childTnLst>
                                    <p:animScale>
                                      <p:cBhvr>
                                        <p:cTn id="14" dur="7000" fill="hold"/>
                                        <p:tgtEl>
                                          <p:spTgt spid="8"/>
                                        </p:tgtEl>
                                      </p:cBhvr>
                                      <p:by x="125000" y="125000"/>
                                    </p:animScale>
                                  </p:childTnLst>
                                </p:cTn>
                              </p:par>
                              <p:par>
                                <p:cTn id="15" presetID="63" presetClass="path" presetSubtype="0" repeatCount="indefinite" accel="40000" decel="60000" autoRev="1" fill="hold" grpId="0" nodeType="withEffect">
                                  <p:stCondLst>
                                    <p:cond delay="0"/>
                                  </p:stCondLst>
                                  <p:childTnLst>
                                    <p:animMotion origin="layout" path="M 3.73779E-6 0 L 0.25003 0 " pathEditMode="relative" rAng="0" ptsTypes="AA">
                                      <p:cBhvr>
                                        <p:cTn id="16" dur="7000" fill="hold"/>
                                        <p:tgtEl>
                                          <p:spTgt spid="6"/>
                                        </p:tgtEl>
                                        <p:attrNameLst>
                                          <p:attrName>ppt_x</p:attrName>
                                          <p:attrName>ppt_y</p:attrName>
                                        </p:attrNameLst>
                                      </p:cBhvr>
                                      <p:rCtr x="12498" y="0"/>
                                    </p:animMotion>
                                  </p:childTnLst>
                                </p:cTn>
                              </p:par>
                              <p:par>
                                <p:cTn id="17" presetID="6" presetClass="emph" presetSubtype="0" repeatCount="indefinite" accel="40000" decel="60000" autoRev="1" fill="hold" grpId="1" nodeType="withEffect">
                                  <p:stCondLst>
                                    <p:cond delay="0"/>
                                  </p:stCondLst>
                                  <p:childTnLst>
                                    <p:animScale>
                                      <p:cBhvr>
                                        <p:cTn id="18" dur="7000" fill="hold"/>
                                        <p:tgtEl>
                                          <p:spTgt spid="6"/>
                                        </p:tgtEl>
                                      </p:cBhvr>
                                      <p:by x="125000" y="125000"/>
                                    </p:animScale>
                                  </p:childTnLst>
                                </p:cTn>
                              </p:par>
                              <p:par>
                                <p:cTn id="19" presetID="63" presetClass="path" presetSubtype="0" repeatCount="indefinite" accel="40000" decel="60000" autoRev="1" fill="hold" grpId="0" nodeType="withEffect">
                                  <p:stCondLst>
                                    <p:cond delay="0"/>
                                  </p:stCondLst>
                                  <p:childTnLst>
                                    <p:animMotion origin="layout" path="M -8.46244E-8 -1.11111E-6 L -0.22914 -1.11111E-6 " pathEditMode="relative" rAng="0" ptsTypes="AA">
                                      <p:cBhvr>
                                        <p:cTn id="20" dur="7000" fill="hold"/>
                                        <p:tgtEl>
                                          <p:spTgt spid="13"/>
                                        </p:tgtEl>
                                        <p:attrNameLst>
                                          <p:attrName>ppt_x</p:attrName>
                                          <p:attrName>ppt_y</p:attrName>
                                        </p:attrNameLst>
                                      </p:cBhvr>
                                      <p:rCtr x="-11457" y="0"/>
                                    </p:animMotion>
                                  </p:childTnLst>
                                </p:cTn>
                              </p:par>
                              <p:par>
                                <p:cTn id="21" presetID="6" presetClass="emph" presetSubtype="0" repeatCount="indefinite" accel="40000" decel="60000" autoRev="1" fill="hold" grpId="1" nodeType="withEffect">
                                  <p:stCondLst>
                                    <p:cond delay="0"/>
                                  </p:stCondLst>
                                  <p:childTnLst>
                                    <p:animScale>
                                      <p:cBhvr>
                                        <p:cTn id="22" dur="7000" fill="hold"/>
                                        <p:tgtEl>
                                          <p:spTgt spid="13"/>
                                        </p:tgtEl>
                                      </p:cBhvr>
                                      <p:by x="125000" y="125000"/>
                                    </p:animScale>
                                  </p:childTnLst>
                                </p:cTn>
                              </p:par>
                              <p:par>
                                <p:cTn id="23" presetID="63" presetClass="path" presetSubtype="0" repeatCount="indefinite" accel="40000" decel="60000" autoRev="1" fill="hold" grpId="0" nodeType="withEffect">
                                  <p:stCondLst>
                                    <p:cond delay="0"/>
                                  </p:stCondLst>
                                  <p:childTnLst>
                                    <p:animMotion origin="layout" path="M 2.43588E-6 0 L -0.22914 0 " pathEditMode="relative" rAng="0" ptsTypes="AA">
                                      <p:cBhvr>
                                        <p:cTn id="24" dur="7000" fill="hold"/>
                                        <p:tgtEl>
                                          <p:spTgt spid="12"/>
                                        </p:tgtEl>
                                        <p:attrNameLst>
                                          <p:attrName>ppt_x</p:attrName>
                                          <p:attrName>ppt_y</p:attrName>
                                        </p:attrNameLst>
                                      </p:cBhvr>
                                      <p:rCtr x="-11457" y="0"/>
                                    </p:animMotion>
                                  </p:childTnLst>
                                </p:cTn>
                              </p:par>
                              <p:par>
                                <p:cTn id="25" presetID="6" presetClass="emph" presetSubtype="0" repeatCount="indefinite" accel="40000" decel="60000" autoRev="1" fill="hold" grpId="1" nodeType="withEffect">
                                  <p:stCondLst>
                                    <p:cond delay="0"/>
                                  </p:stCondLst>
                                  <p:childTnLst>
                                    <p:animScale>
                                      <p:cBhvr>
                                        <p:cTn id="26" dur="7000" fill="hold"/>
                                        <p:tgtEl>
                                          <p:spTgt spid="12"/>
                                        </p:tgtEl>
                                      </p:cBhvr>
                                      <p:by x="125000" y="125000"/>
                                    </p:animScale>
                                  </p:childTnLst>
                                </p:cTn>
                              </p:par>
                              <p:par>
                                <p:cTn id="27" presetID="63" presetClass="path" presetSubtype="0" repeatCount="indefinite" accel="40000" decel="60000" autoRev="1" fill="hold" grpId="0" nodeType="withEffect">
                                  <p:stCondLst>
                                    <p:cond delay="0"/>
                                  </p:stCondLst>
                                  <p:childTnLst>
                                    <p:animMotion origin="layout" path="M 4.37703E-6 0 L -0.22914 0 " pathEditMode="relative" rAng="0" ptsTypes="AA">
                                      <p:cBhvr>
                                        <p:cTn id="28" dur="7000" fill="hold"/>
                                        <p:tgtEl>
                                          <p:spTgt spid="11"/>
                                        </p:tgtEl>
                                        <p:attrNameLst>
                                          <p:attrName>ppt_x</p:attrName>
                                          <p:attrName>ppt_y</p:attrName>
                                        </p:attrNameLst>
                                      </p:cBhvr>
                                      <p:rCtr x="-11457" y="0"/>
                                    </p:animMotion>
                                  </p:childTnLst>
                                </p:cTn>
                              </p:par>
                              <p:par>
                                <p:cTn id="29" presetID="6" presetClass="emph" presetSubtype="0" repeatCount="indefinite" accel="40000" decel="60000" autoRev="1" fill="hold" grpId="1" nodeType="withEffect">
                                  <p:stCondLst>
                                    <p:cond delay="0"/>
                                  </p:stCondLst>
                                  <p:childTnLst>
                                    <p:animScale>
                                      <p:cBhvr>
                                        <p:cTn id="30" dur="7000" fill="hold"/>
                                        <p:tgtEl>
                                          <p:spTgt spid="11"/>
                                        </p:tgtEl>
                                      </p:cBhvr>
                                      <p:by x="125000" y="125000"/>
                                    </p:animScale>
                                  </p:childTnLst>
                                </p:cTn>
                              </p:par>
                              <p:par>
                                <p:cTn id="31" presetID="6" presetClass="emph" presetSubtype="0" repeatCount="indefinite" accel="40000" decel="60000" autoRev="1" fill="hold" grpId="0" nodeType="withEffect">
                                  <p:stCondLst>
                                    <p:cond delay="0"/>
                                  </p:stCondLst>
                                  <p:childTnLst>
                                    <p:animScale>
                                      <p:cBhvr>
                                        <p:cTn id="32" dur="7000" fill="hold"/>
                                        <p:tgtEl>
                                          <p:spTgt spid="15"/>
                                        </p:tgtEl>
                                      </p:cBhvr>
                                      <p:by x="125000" y="125000"/>
                                    </p:animScale>
                                  </p:childTnLst>
                                </p:cTn>
                              </p:par>
                              <p:par>
                                <p:cTn id="33" presetID="2" presetClass="entr" presetSubtype="8" decel="100000" fill="hold" grpId="0" nodeType="withEffect">
                                  <p:stCondLst>
                                    <p:cond delay="3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500" fill="hold"/>
                                        <p:tgtEl>
                                          <p:spTgt spid="19"/>
                                        </p:tgtEl>
                                        <p:attrNameLst>
                                          <p:attrName>ppt_x</p:attrName>
                                        </p:attrNameLst>
                                      </p:cBhvr>
                                      <p:tavLst>
                                        <p:tav tm="0">
                                          <p:val>
                                            <p:strVal val="0-#ppt_w/2"/>
                                          </p:val>
                                        </p:tav>
                                        <p:tav tm="100000">
                                          <p:val>
                                            <p:strVal val="#ppt_x"/>
                                          </p:val>
                                        </p:tav>
                                      </p:tavLst>
                                    </p:anim>
                                    <p:anim calcmode="lin" valueType="num">
                                      <p:cBhvr additive="base">
                                        <p:cTn id="36" dur="1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4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500" fill="hold"/>
                                        <p:tgtEl>
                                          <p:spTgt spid="17"/>
                                        </p:tgtEl>
                                        <p:attrNameLst>
                                          <p:attrName>ppt_x</p:attrName>
                                        </p:attrNameLst>
                                      </p:cBhvr>
                                      <p:tavLst>
                                        <p:tav tm="0">
                                          <p:val>
                                            <p:strVal val="0-#ppt_w/2"/>
                                          </p:val>
                                        </p:tav>
                                        <p:tav tm="100000">
                                          <p:val>
                                            <p:strVal val="#ppt_x"/>
                                          </p:val>
                                        </p:tav>
                                      </p:tavLst>
                                    </p:anim>
                                    <p:anim calcmode="lin" valueType="num">
                                      <p:cBhvr additive="base">
                                        <p:cTn id="40" dur="150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5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500" fill="hold"/>
                                        <p:tgtEl>
                                          <p:spTgt spid="18"/>
                                        </p:tgtEl>
                                        <p:attrNameLst>
                                          <p:attrName>ppt_x</p:attrName>
                                        </p:attrNameLst>
                                      </p:cBhvr>
                                      <p:tavLst>
                                        <p:tav tm="0">
                                          <p:val>
                                            <p:strVal val="0-#ppt_w/2"/>
                                          </p:val>
                                        </p:tav>
                                        <p:tav tm="100000">
                                          <p:val>
                                            <p:strVal val="#ppt_x"/>
                                          </p:val>
                                        </p:tav>
                                      </p:tavLst>
                                    </p:anim>
                                    <p:anim calcmode="lin" valueType="num">
                                      <p:cBhvr additive="base">
                                        <p:cTn id="44" dur="15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60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1500" fill="hold"/>
                                        <p:tgtEl>
                                          <p:spTgt spid="16"/>
                                        </p:tgtEl>
                                        <p:attrNameLst>
                                          <p:attrName>ppt_x</p:attrName>
                                        </p:attrNameLst>
                                      </p:cBhvr>
                                      <p:tavLst>
                                        <p:tav tm="0">
                                          <p:val>
                                            <p:strVal val="0-#ppt_w/2"/>
                                          </p:val>
                                        </p:tav>
                                        <p:tav tm="100000">
                                          <p:val>
                                            <p:strVal val="#ppt_x"/>
                                          </p:val>
                                        </p:tav>
                                      </p:tavLst>
                                    </p:anim>
                                    <p:anim calcmode="lin" valueType="num">
                                      <p:cBhvr additive="base">
                                        <p:cTn id="48" dur="1500" fill="hold"/>
                                        <p:tgtEl>
                                          <p:spTgt spid="16"/>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60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1500" fill="hold"/>
                                        <p:tgtEl>
                                          <p:spTgt spid="2"/>
                                        </p:tgtEl>
                                        <p:attrNameLst>
                                          <p:attrName>ppt_x</p:attrName>
                                        </p:attrNameLst>
                                      </p:cBhvr>
                                      <p:tavLst>
                                        <p:tav tm="0">
                                          <p:val>
                                            <p:strVal val="0-#ppt_w/2"/>
                                          </p:val>
                                        </p:tav>
                                        <p:tav tm="100000">
                                          <p:val>
                                            <p:strVal val="#ppt_x"/>
                                          </p:val>
                                        </p:tav>
                                      </p:tavLst>
                                    </p:anim>
                                    <p:anim calcmode="lin" valueType="num">
                                      <p:cBhvr additive="base">
                                        <p:cTn id="52" dur="1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fill="hold" display="0">
                  <p:stCondLst>
                    <p:cond delay="indefinite"/>
                  </p:stCondLst>
                  <p:endCondLst>
                    <p:cond evt="onStopAudio" delay="0">
                      <p:tgtEl>
                        <p:sldTgt/>
                      </p:tgtEl>
                    </p:cond>
                  </p:endCondLst>
                </p:cTn>
                <p:tgtEl>
                  <p:spTgt spid="5"/>
                </p:tgtEl>
              </p:cMediaNode>
            </p:audio>
          </p:childTnLst>
        </p:cTn>
      </p:par>
    </p:tnLst>
    <p:bldLst>
      <p:bldP spid="15" grpId="0" animBg="1"/>
      <p:bldP spid="2" grpId="0"/>
      <p:bldP spid="16" grpId="0"/>
      <p:bldP spid="11" grpId="0" animBg="1"/>
      <p:bldP spid="11" grpId="1" animBg="1"/>
      <p:bldP spid="18" grpId="0"/>
      <p:bldP spid="12" grpId="0" animBg="1"/>
      <p:bldP spid="12" grpId="1" animBg="1"/>
      <p:bldP spid="17" grpId="0"/>
      <p:bldP spid="19" grpId="0"/>
      <p:bldP spid="6" grpId="0" animBg="1"/>
      <p:bldP spid="6" grpId="1" animBg="1"/>
      <p:bldP spid="8" grpId="0" animBg="1"/>
      <p:bldP spid="8" grpId="1" animBg="1"/>
      <p:bldP spid="9" grpId="0" animBg="1"/>
      <p:bldP spid="9" grpId="1" animBg="1"/>
      <p:bldP spid="13" grpId="0" animBg="1"/>
      <p:bldP spid="1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F53D43-EB02-C7E4-C386-754A46E2E9DB}"/>
              </a:ext>
            </a:extLst>
          </p:cNvPr>
          <p:cNvSpPr txBox="1"/>
          <p:nvPr/>
        </p:nvSpPr>
        <p:spPr>
          <a:xfrm>
            <a:off x="1016552" y="1981819"/>
            <a:ext cx="10244666" cy="3631763"/>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t>
            </a:r>
            <a:endParaRPr kumimoji="0" lang="en-US" sz="16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t>
            </a:r>
            <a:endParaRPr kumimoji="0" lang="en-US" sz="16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buFont typeface="Arial" panose="020B0604020202020204" pitchFamily="34" charset="0"/>
              <a:buChar char="•"/>
            </a:pPr>
            <a:r>
              <a:rPr lang="en-US" sz="1800" b="0" i="0" u="none" strike="noStrike" dirty="0" err="1">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Weitzer</a:t>
            </a:r>
            <a:r>
              <a:rPr lang="en-US" sz="1800" b="0" i="0"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 R. (2014). New Directions in Research on Human Trafficking. </a:t>
            </a:r>
            <a:r>
              <a:rPr lang="en-US" sz="1800" b="0" i="1"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The ANNALS of the American Academy of Political and Social Science</a:t>
            </a:r>
            <a:r>
              <a:rPr lang="en-US" sz="1800" b="0" i="0"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 </a:t>
            </a:r>
            <a:r>
              <a:rPr lang="en-US" sz="1800" b="0" i="1"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653</a:t>
            </a:r>
            <a:r>
              <a:rPr lang="en-US" sz="1800" b="0" i="0"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(1), 6–24. </a:t>
            </a:r>
            <a:r>
              <a:rPr lang="en-US" sz="1800" b="0" i="0" u="sng"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hlinkClick r:id="rId2"/>
              </a:rPr>
              <a:t>https://doi.org/10.1177/0002716214521562</a:t>
            </a:r>
            <a:r>
              <a:rPr lang="en-US" sz="18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a:t>
            </a:r>
          </a:p>
          <a:p>
            <a:pPr algn="l" rtl="0" fontAlgn="base">
              <a:buFont typeface="Arial" panose="020B0604020202020204" pitchFamily="34" charset="0"/>
              <a:buChar char="•"/>
            </a:pPr>
            <a:endParaRPr lang="en-US" sz="18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buFont typeface="Arial" panose="020B0604020202020204" pitchFamily="34" charset="0"/>
              <a:buChar char="•"/>
            </a:pPr>
            <a:endPar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buFont typeface="Arial" panose="020B0604020202020204" pitchFamily="34" charset="0"/>
              <a:buChar char="•"/>
            </a:pPr>
            <a:r>
              <a:rPr lang="en-US" sz="1800" b="0" i="0"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Clawson, Heather J., et al. "Human trafficking into and within the United States: A review of the literature." </a:t>
            </a:r>
            <a:r>
              <a:rPr lang="en-US" sz="1800" b="0" i="1"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Washington, DC: Office of the Assistant Secretary for Planning and Evaluation, US Department of Human and Heath Services. Retrieved December</a:t>
            </a:r>
            <a:r>
              <a:rPr lang="en-US" sz="1800" b="0" i="0"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 25 (2009): 2009.</a:t>
            </a:r>
            <a:r>
              <a:rPr lang="en-US" sz="18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a:t>
            </a:r>
          </a:p>
          <a:p>
            <a:pPr algn="l" rtl="0" fontAlgn="base">
              <a:buFont typeface="Arial" panose="020B0604020202020204" pitchFamily="34" charset="0"/>
              <a:buChar char="•"/>
            </a:pPr>
            <a:endParaRPr lang="en-US" sz="18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buFont typeface="Arial" panose="020B0604020202020204" pitchFamily="34" charset="0"/>
              <a:buChar char="•"/>
            </a:pPr>
            <a:endPar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a:p>
            <a:pPr algn="l" rtl="0" fontAlgn="base">
              <a:buFont typeface="Arial" panose="020B0604020202020204" pitchFamily="34" charset="0"/>
              <a:buChar char="•"/>
            </a:pPr>
            <a:r>
              <a:rPr lang="en-US" sz="1800" b="0" i="0"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Wheaton, Elizabeth M., et al. “Economics of Human Trafficking.” </a:t>
            </a:r>
            <a:r>
              <a:rPr lang="en-US" sz="1800" b="0" i="1"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International Migration</a:t>
            </a:r>
            <a:r>
              <a:rPr lang="en-US" sz="1800" b="0" i="0"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 vol. 48, no. 4, 2010, pp. 114–141, </a:t>
            </a:r>
            <a:r>
              <a:rPr lang="en-US" sz="1800" b="0" i="0" u="sng" strike="noStrike" dirty="0">
                <a:solidFill>
                  <a:srgbClr val="C573D2"/>
                </a:solidFill>
                <a:effectLst/>
                <a:latin typeface="Open Sans Light" panose="020B0306030504020204" pitchFamily="34" charset="0"/>
                <a:ea typeface="Open Sans Light" panose="020B0306030504020204" pitchFamily="34" charset="0"/>
                <a:cs typeface="Open Sans Light" panose="020B0306030504020204" pitchFamily="34" charset="0"/>
                <a:hlinkClick r:id="rId3"/>
              </a:rPr>
              <a:t>https://doi.org/10.1111/j.1468-2435.2009.00592.x</a:t>
            </a:r>
            <a:r>
              <a:rPr lang="en-US" sz="1800" b="0" i="0" u="none" strike="noStrike"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rPr>
              <a:t>. </a:t>
            </a:r>
            <a:endParaRPr lang="en-US" sz="1600" b="0" i="0" dirty="0">
              <a:solidFill>
                <a:srgbClr val="FFFFFF"/>
              </a:solidFill>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0" name="TextBox 49">
            <a:extLst>
              <a:ext uri="{FF2B5EF4-FFF2-40B4-BE49-F238E27FC236}">
                <a16:creationId xmlns:a16="http://schemas.microsoft.com/office/drawing/2014/main" id="{3D2E79CA-22F7-7254-845C-A7626EC11542}"/>
              </a:ext>
            </a:extLst>
          </p:cNvPr>
          <p:cNvSpPr txBox="1"/>
          <p:nvPr/>
        </p:nvSpPr>
        <p:spPr>
          <a:xfrm>
            <a:off x="770467" y="965018"/>
            <a:ext cx="10646833" cy="977062"/>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5749" b="1" i="0" u="none" strike="noStrike" kern="1200" cap="none" spc="0" normalizeH="0" baseline="0" noProof="0" dirty="0">
                <a:ln>
                  <a:noFill/>
                </a:ln>
                <a:solidFill>
                  <a:srgbClr val="FFFFFF"/>
                </a:solidFill>
                <a:effectLst/>
                <a:uLnTx/>
                <a:uFillTx/>
                <a:latin typeface="Century Gothic"/>
                <a:ea typeface="+mn-ea"/>
                <a:cs typeface="+mn-cs"/>
              </a:rPr>
              <a:t>References</a:t>
            </a:r>
          </a:p>
        </p:txBody>
      </p:sp>
    </p:spTree>
    <p:extLst>
      <p:ext uri="{BB962C8B-B14F-4D97-AF65-F5344CB8AC3E}">
        <p14:creationId xmlns:p14="http://schemas.microsoft.com/office/powerpoint/2010/main" val="1205462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F04ACF8-08C0-4D33-A33F-A27DBB91AD65}"/>
              </a:ext>
            </a:extLst>
          </p:cNvPr>
          <p:cNvSpPr/>
          <p:nvPr/>
        </p:nvSpPr>
        <p:spPr>
          <a:xfrm>
            <a:off x="4021683" y="521270"/>
            <a:ext cx="4148635" cy="692369"/>
          </a:xfrm>
          <a:prstGeom prst="rect">
            <a:avLst/>
          </a:prstGeom>
        </p:spPr>
        <p:txBody>
          <a:bodyPr wrap="square">
            <a:spAutoFit/>
          </a:bodyPr>
          <a:lstStyle/>
          <a:p>
            <a:pPr algn="ctr" defTabSz="228554"/>
            <a:r>
              <a:rPr lang="en-US" sz="2699" dirty="0">
                <a:solidFill>
                  <a:srgbClr val="FFFFFF">
                    <a:lumMod val="90000"/>
                    <a:lumOff val="10000"/>
                  </a:srgbClr>
                </a:solidFill>
                <a:latin typeface="Open Sans Light"/>
              </a:rPr>
              <a:t>Our great team</a:t>
            </a:r>
          </a:p>
          <a:p>
            <a:pPr algn="ctr" defTabSz="228554"/>
            <a:r>
              <a:rPr lang="en-US" sz="1200" dirty="0">
                <a:solidFill>
                  <a:srgbClr val="FFFFFF">
                    <a:lumMod val="90000"/>
                    <a:lumOff val="10000"/>
                  </a:srgbClr>
                </a:solidFill>
                <a:latin typeface="Open Sans Light"/>
              </a:rPr>
              <a:t>Member from Team 64</a:t>
            </a:r>
          </a:p>
        </p:txBody>
      </p:sp>
      <p:sp>
        <p:nvSpPr>
          <p:cNvPr id="23" name="TextBox 22">
            <a:extLst>
              <a:ext uri="{FF2B5EF4-FFF2-40B4-BE49-F238E27FC236}">
                <a16:creationId xmlns:a16="http://schemas.microsoft.com/office/drawing/2014/main" id="{FDE035C7-A399-4D88-A233-7D8D39BC098F}"/>
              </a:ext>
            </a:extLst>
          </p:cNvPr>
          <p:cNvSpPr txBox="1"/>
          <p:nvPr/>
        </p:nvSpPr>
        <p:spPr>
          <a:xfrm>
            <a:off x="3311149" y="1670994"/>
            <a:ext cx="2560490" cy="1446550"/>
          </a:xfrm>
          <a:prstGeom prst="rect">
            <a:avLst/>
          </a:prstGeom>
          <a:noFill/>
        </p:spPr>
        <p:txBody>
          <a:bodyPr wrap="square" rtlCol="0">
            <a:spAutoFit/>
          </a:bodyPr>
          <a:lstStyle/>
          <a:p>
            <a:pPr marL="0" indent="0">
              <a:buNone/>
            </a:pPr>
            <a:r>
              <a:rPr lang="en-US" sz="1100" dirty="0">
                <a:solidFill>
                  <a:srgbClr val="FFC000"/>
                </a:solidFill>
                <a:ea typeface="+mn-lt"/>
                <a:cs typeface="+mn-lt"/>
              </a:rPr>
              <a:t>I live in Queens, NY. I’m currently a Sr. Customer Development Analyst for Johnson &amp; Johnson, undergrad in Industrial Engineering, at work I have worked with some predictive models to detect if a customer will default payments, segmentation, fraud detection systems, and others.</a:t>
            </a:r>
            <a:endParaRPr lang="en-US" sz="1100" dirty="0">
              <a:solidFill>
                <a:srgbClr val="FFC000"/>
              </a:solidFill>
            </a:endParaRPr>
          </a:p>
        </p:txBody>
      </p:sp>
      <p:sp>
        <p:nvSpPr>
          <p:cNvPr id="37" name="TextBox 36">
            <a:extLst>
              <a:ext uri="{FF2B5EF4-FFF2-40B4-BE49-F238E27FC236}">
                <a16:creationId xmlns:a16="http://schemas.microsoft.com/office/drawing/2014/main" id="{3EC35036-8D95-4911-972A-F9B48F7DD781}"/>
              </a:ext>
            </a:extLst>
          </p:cNvPr>
          <p:cNvSpPr txBox="1"/>
          <p:nvPr/>
        </p:nvSpPr>
        <p:spPr>
          <a:xfrm>
            <a:off x="8638136" y="1658692"/>
            <a:ext cx="2711425" cy="1107996"/>
          </a:xfrm>
          <a:prstGeom prst="rect">
            <a:avLst/>
          </a:prstGeom>
          <a:noFill/>
        </p:spPr>
        <p:txBody>
          <a:bodyPr wrap="square" rtlCol="0">
            <a:spAutoFit/>
          </a:bodyPr>
          <a:lstStyle/>
          <a:p>
            <a:pPr defTabSz="228554"/>
            <a:r>
              <a:rPr lang="en-US" sz="1100" dirty="0">
                <a:ea typeface="+mn-lt"/>
                <a:cs typeface="+mn-lt"/>
              </a:rPr>
              <a:t>I live in Baltimore, MD. I am currently a Sr. Analyst for the data management department at Comcast. I help maintain and improve our database systems so that analysts have an easier time performing analyses. </a:t>
            </a:r>
            <a:endParaRPr lang="en-US" sz="1100" dirty="0">
              <a:solidFill>
                <a:srgbClr val="FFFFFF"/>
              </a:solidFill>
              <a:latin typeface="Open Sans Light"/>
            </a:endParaRPr>
          </a:p>
        </p:txBody>
      </p:sp>
      <p:sp>
        <p:nvSpPr>
          <p:cNvPr id="46" name="TextBox 45">
            <a:extLst>
              <a:ext uri="{FF2B5EF4-FFF2-40B4-BE49-F238E27FC236}">
                <a16:creationId xmlns:a16="http://schemas.microsoft.com/office/drawing/2014/main" id="{861AC8E2-DC6C-482C-B936-06955B3612C8}"/>
              </a:ext>
            </a:extLst>
          </p:cNvPr>
          <p:cNvSpPr txBox="1"/>
          <p:nvPr/>
        </p:nvSpPr>
        <p:spPr>
          <a:xfrm>
            <a:off x="3311148" y="3912108"/>
            <a:ext cx="2560490" cy="1954381"/>
          </a:xfrm>
          <a:prstGeom prst="rect">
            <a:avLst/>
          </a:prstGeom>
          <a:noFill/>
        </p:spPr>
        <p:txBody>
          <a:bodyPr wrap="square" rtlCol="0">
            <a:spAutoFit/>
          </a:bodyPr>
          <a:lstStyle/>
          <a:p>
            <a:pPr marL="0" indent="0">
              <a:buClr>
                <a:srgbClr val="FFFFFF"/>
              </a:buClr>
              <a:buNone/>
            </a:pPr>
            <a:r>
              <a:rPr lang="en-US" sz="1100" dirty="0">
                <a:ea typeface="+mn-lt"/>
                <a:cs typeface="+mn-lt"/>
              </a:rPr>
              <a:t>I live in Atlanta GA. I went to undergrad at Georgia tech and majored in Biomedical Engineering. I worked in a consulting company for a few years (did some cool data science projects, like building a clinical review model in SQL, and uncovering some insights during the peak of the Covid-19 pandemic) and now work at a Finance Technology company as a Product Analyst. </a:t>
            </a:r>
            <a:endParaRPr lang="en-US" sz="1100" dirty="0">
              <a:cs typeface="Calibri"/>
            </a:endParaRPr>
          </a:p>
        </p:txBody>
      </p:sp>
      <p:sp>
        <p:nvSpPr>
          <p:cNvPr id="58" name="TextBox 57">
            <a:extLst>
              <a:ext uri="{FF2B5EF4-FFF2-40B4-BE49-F238E27FC236}">
                <a16:creationId xmlns:a16="http://schemas.microsoft.com/office/drawing/2014/main" id="{60E9ECFC-DE4C-4DD3-AB82-A0DAB0140340}"/>
              </a:ext>
            </a:extLst>
          </p:cNvPr>
          <p:cNvSpPr txBox="1"/>
          <p:nvPr/>
        </p:nvSpPr>
        <p:spPr>
          <a:xfrm>
            <a:off x="8638136" y="4071774"/>
            <a:ext cx="2755903" cy="1446550"/>
          </a:xfrm>
          <a:prstGeom prst="rect">
            <a:avLst/>
          </a:prstGeom>
          <a:noFill/>
        </p:spPr>
        <p:txBody>
          <a:bodyPr wrap="square" rtlCol="0">
            <a:spAutoFit/>
          </a:bodyPr>
          <a:lstStyle/>
          <a:p>
            <a:pPr defTabSz="228554"/>
            <a:r>
              <a:rPr lang="en-US" sz="1100" dirty="0">
                <a:solidFill>
                  <a:srgbClr val="FFC000"/>
                </a:solidFill>
                <a:ea typeface="+mn-lt"/>
                <a:cs typeface="+mn-lt"/>
              </a:rPr>
              <a:t>I live in Cumming, GA. I just recently finished my undergrad at Hendrix College and was a dual sport athlete for football and lacrosse. I held a record for most saves in a game for little over two years. I currently work full time in midtown Atlanta for Cushman and Wakefield as a senior data analyst.</a:t>
            </a:r>
            <a:endParaRPr lang="en-US" sz="1100" dirty="0">
              <a:solidFill>
                <a:srgbClr val="FFC000"/>
              </a:solidFill>
              <a:latin typeface="Open Sans Light"/>
            </a:endParaRPr>
          </a:p>
        </p:txBody>
      </p:sp>
      <p:sp>
        <p:nvSpPr>
          <p:cNvPr id="4" name="TextBox 3">
            <a:extLst>
              <a:ext uri="{FF2B5EF4-FFF2-40B4-BE49-F238E27FC236}">
                <a16:creationId xmlns:a16="http://schemas.microsoft.com/office/drawing/2014/main" id="{7281FEDB-87DF-4CFE-3F4E-FE53674FED10}"/>
              </a:ext>
            </a:extLst>
          </p:cNvPr>
          <p:cNvSpPr txBox="1"/>
          <p:nvPr/>
        </p:nvSpPr>
        <p:spPr>
          <a:xfrm>
            <a:off x="1134975" y="1813727"/>
            <a:ext cx="1706301" cy="1200329"/>
          </a:xfrm>
          <a:prstGeom prst="rect">
            <a:avLst/>
          </a:prstGeom>
          <a:noFill/>
        </p:spPr>
        <p:txBody>
          <a:bodyPr wrap="none" rtlCol="0">
            <a:spAutoFit/>
          </a:bodyPr>
          <a:lstStyle/>
          <a:p>
            <a:pPr algn="ctr" defTabSz="228554"/>
            <a:r>
              <a:rPr lang="en-US" sz="36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Roy </a:t>
            </a:r>
          </a:p>
          <a:p>
            <a:pPr algn="ctr" defTabSz="228554"/>
            <a:r>
              <a:rPr lang="en-US" sz="36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Garcia</a:t>
            </a:r>
          </a:p>
        </p:txBody>
      </p:sp>
      <p:sp>
        <p:nvSpPr>
          <p:cNvPr id="5" name="TextBox 4">
            <a:extLst>
              <a:ext uri="{FF2B5EF4-FFF2-40B4-BE49-F238E27FC236}">
                <a16:creationId xmlns:a16="http://schemas.microsoft.com/office/drawing/2014/main" id="{5E32BD00-D1FA-401B-8637-85242B5AB6CA}"/>
              </a:ext>
            </a:extLst>
          </p:cNvPr>
          <p:cNvSpPr txBox="1"/>
          <p:nvPr/>
        </p:nvSpPr>
        <p:spPr>
          <a:xfrm>
            <a:off x="793727" y="4214507"/>
            <a:ext cx="2388795" cy="1200329"/>
          </a:xfrm>
          <a:prstGeom prst="rect">
            <a:avLst/>
          </a:prstGeom>
          <a:noFill/>
        </p:spPr>
        <p:txBody>
          <a:bodyPr wrap="none" rtlCol="0">
            <a:spAutoFit/>
          </a:bodyPr>
          <a:lstStyle/>
          <a:p>
            <a:pPr algn="ctr" defTabSz="228554"/>
            <a:r>
              <a:rPr lang="en-US" sz="3600" dirty="0">
                <a:solidFill>
                  <a:srgbClr val="FFC000"/>
                </a:solidFill>
                <a:latin typeface="Open Sans Extrabold" panose="020B0906030804020204" pitchFamily="34" charset="0"/>
                <a:ea typeface="Open Sans Extrabold" panose="020B0906030804020204" pitchFamily="34" charset="0"/>
                <a:cs typeface="Open Sans Extrabold" panose="020B0906030804020204" pitchFamily="34" charset="0"/>
              </a:rPr>
              <a:t>Amit</a:t>
            </a:r>
          </a:p>
          <a:p>
            <a:pPr algn="ctr" defTabSz="228554"/>
            <a:r>
              <a:rPr lang="en-US" sz="3600" dirty="0" err="1">
                <a:solidFill>
                  <a:srgbClr val="FFC000"/>
                </a:solidFill>
                <a:latin typeface="Open Sans Extrabold" panose="020B0906030804020204" pitchFamily="34" charset="0"/>
                <a:ea typeface="Open Sans Extrabold" panose="020B0906030804020204" pitchFamily="34" charset="0"/>
                <a:cs typeface="Open Sans Extrabold" panose="020B0906030804020204" pitchFamily="34" charset="0"/>
              </a:rPr>
              <a:t>Dommeti</a:t>
            </a:r>
            <a:endParaRPr lang="en-US" sz="3600" dirty="0">
              <a:solidFill>
                <a:srgbClr val="FFC00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 name="TextBox 6">
            <a:extLst>
              <a:ext uri="{FF2B5EF4-FFF2-40B4-BE49-F238E27FC236}">
                <a16:creationId xmlns:a16="http://schemas.microsoft.com/office/drawing/2014/main" id="{F7C10913-E61A-38DC-7484-4F2A991B6C3E}"/>
              </a:ext>
            </a:extLst>
          </p:cNvPr>
          <p:cNvSpPr txBox="1"/>
          <p:nvPr/>
        </p:nvSpPr>
        <p:spPr>
          <a:xfrm>
            <a:off x="6262739" y="4214507"/>
            <a:ext cx="2247731" cy="1200329"/>
          </a:xfrm>
          <a:prstGeom prst="rect">
            <a:avLst/>
          </a:prstGeom>
          <a:noFill/>
        </p:spPr>
        <p:txBody>
          <a:bodyPr wrap="none" rtlCol="0">
            <a:spAutoFit/>
          </a:bodyPr>
          <a:lstStyle/>
          <a:p>
            <a:pPr algn="ctr" defTabSz="228554"/>
            <a:r>
              <a:rPr lang="en-US" sz="36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Garrison</a:t>
            </a:r>
          </a:p>
          <a:p>
            <a:pPr algn="ctr" defTabSz="228554"/>
            <a:r>
              <a:rPr lang="en-US" sz="36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Winter</a:t>
            </a:r>
          </a:p>
        </p:txBody>
      </p:sp>
      <p:sp>
        <p:nvSpPr>
          <p:cNvPr id="9" name="TextBox 8">
            <a:extLst>
              <a:ext uri="{FF2B5EF4-FFF2-40B4-BE49-F238E27FC236}">
                <a16:creationId xmlns:a16="http://schemas.microsoft.com/office/drawing/2014/main" id="{CB70004E-B19C-6A16-5C3A-A90D89D149B2}"/>
              </a:ext>
            </a:extLst>
          </p:cNvPr>
          <p:cNvSpPr txBox="1"/>
          <p:nvPr/>
        </p:nvSpPr>
        <p:spPr>
          <a:xfrm>
            <a:off x="6613798" y="1813727"/>
            <a:ext cx="1545616" cy="1200329"/>
          </a:xfrm>
          <a:prstGeom prst="rect">
            <a:avLst/>
          </a:prstGeom>
          <a:noFill/>
        </p:spPr>
        <p:txBody>
          <a:bodyPr wrap="none" rtlCol="0">
            <a:spAutoFit/>
          </a:bodyPr>
          <a:lstStyle/>
          <a:p>
            <a:pPr algn="ctr" defTabSz="228554"/>
            <a:r>
              <a:rPr lang="en-US" sz="3600" dirty="0">
                <a:solidFill>
                  <a:srgbClr val="FFC000"/>
                </a:solidFill>
                <a:latin typeface="Open Sans Extrabold" panose="020B0906030804020204" pitchFamily="34" charset="0"/>
                <a:ea typeface="Open Sans Extrabold" panose="020B0906030804020204" pitchFamily="34" charset="0"/>
                <a:cs typeface="Open Sans Extrabold" panose="020B0906030804020204" pitchFamily="34" charset="0"/>
              </a:rPr>
              <a:t>Lucas</a:t>
            </a:r>
          </a:p>
          <a:p>
            <a:pPr algn="ctr" defTabSz="228554"/>
            <a:r>
              <a:rPr lang="en-US" sz="3600" dirty="0">
                <a:solidFill>
                  <a:srgbClr val="FFC000"/>
                </a:solidFill>
                <a:latin typeface="Open Sans Extrabold" panose="020B0906030804020204" pitchFamily="34" charset="0"/>
                <a:ea typeface="Open Sans Extrabold" panose="020B0906030804020204" pitchFamily="34" charset="0"/>
                <a:cs typeface="Open Sans Extrabold" panose="020B0906030804020204" pitchFamily="34" charset="0"/>
              </a:rPr>
              <a:t>Chen</a:t>
            </a:r>
          </a:p>
        </p:txBody>
      </p:sp>
    </p:spTree>
    <p:extLst>
      <p:ext uri="{BB962C8B-B14F-4D97-AF65-F5344CB8AC3E}">
        <p14:creationId xmlns:p14="http://schemas.microsoft.com/office/powerpoint/2010/main" val="5520756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4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0-#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500" fill="hold"/>
                                        <p:tgtEl>
                                          <p:spTgt spid="9"/>
                                        </p:tgtEl>
                                        <p:attrNameLst>
                                          <p:attrName>ppt_x</p:attrName>
                                        </p:attrNameLst>
                                      </p:cBhvr>
                                      <p:tavLst>
                                        <p:tav tm="0">
                                          <p:val>
                                            <p:strVal val="0-#ppt_w/2"/>
                                          </p:val>
                                        </p:tav>
                                        <p:tav tm="100000">
                                          <p:val>
                                            <p:strVal val="#ppt_x"/>
                                          </p:val>
                                        </p:tav>
                                      </p:tavLst>
                                    </p:anim>
                                    <p:anim calcmode="lin" valueType="num">
                                      <p:cBhvr additive="base">
                                        <p:cTn id="20" dur="1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8558639" y="3827651"/>
            <a:ext cx="2623406" cy="18866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a:solidFill>
                <a:srgbClr val="FFFFFF"/>
              </a:solidFill>
              <a:latin typeface="Open Sans Light"/>
            </a:endParaRPr>
          </a:p>
        </p:txBody>
      </p:sp>
      <p:grpSp>
        <p:nvGrpSpPr>
          <p:cNvPr id="7" name="Group 6"/>
          <p:cNvGrpSpPr/>
          <p:nvPr/>
        </p:nvGrpSpPr>
        <p:grpSpPr>
          <a:xfrm>
            <a:off x="8557327" y="4412483"/>
            <a:ext cx="2568158" cy="1461303"/>
            <a:chOff x="-732327" y="1708532"/>
            <a:chExt cx="2568490" cy="1461490"/>
          </a:xfrm>
        </p:grpSpPr>
        <p:sp>
          <p:nvSpPr>
            <p:cNvPr id="8" name="Text Placeholder 7"/>
            <p:cNvSpPr txBox="1">
              <a:spLocks/>
            </p:cNvSpPr>
            <p:nvPr/>
          </p:nvSpPr>
          <p:spPr>
            <a:xfrm>
              <a:off x="-732327" y="1708532"/>
              <a:ext cx="2568490" cy="7994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457109">
                <a:spcBef>
                  <a:spcPts val="500"/>
                </a:spcBef>
              </a:pPr>
              <a:r>
                <a:rPr lang="en-US" sz="4400" b="0" dirty="0">
                  <a:solidFill>
                    <a:srgbClr val="172144"/>
                  </a:solidFill>
                  <a:latin typeface="Open Sans Light"/>
                </a:rPr>
                <a:t>Scope</a:t>
              </a:r>
              <a:endParaRPr lang="en-US" sz="6599" b="0" dirty="0">
                <a:solidFill>
                  <a:srgbClr val="172144"/>
                </a:solidFill>
                <a:latin typeface="Open Sans Light"/>
              </a:endParaRPr>
            </a:p>
          </p:txBody>
        </p:sp>
        <p:sp>
          <p:nvSpPr>
            <p:cNvPr id="9" name="Rectangle 8"/>
            <p:cNvSpPr/>
            <p:nvPr/>
          </p:nvSpPr>
          <p:spPr>
            <a:xfrm>
              <a:off x="488479" y="2351230"/>
              <a:ext cx="184755" cy="818792"/>
            </a:xfrm>
            <a:prstGeom prst="rect">
              <a:avLst/>
            </a:prstGeom>
          </p:spPr>
          <p:txBody>
            <a:bodyPr wrap="none">
              <a:spAutoFit/>
            </a:bodyPr>
            <a:lstStyle/>
            <a:p>
              <a:pPr algn="ctr" defTabSz="228554">
                <a:lnSpc>
                  <a:spcPct val="50000"/>
                </a:lnSpc>
              </a:pPr>
              <a:endParaRPr lang="en-US" sz="7998" dirty="0">
                <a:solidFill>
                  <a:srgbClr val="172144"/>
                </a:solidFill>
                <a:latin typeface="Open Sans Light"/>
              </a:endParaRPr>
            </a:p>
          </p:txBody>
        </p:sp>
      </p:grpSp>
      <p:sp>
        <p:nvSpPr>
          <p:cNvPr id="10" name="Rectangle 9"/>
          <p:cNvSpPr/>
          <p:nvPr/>
        </p:nvSpPr>
        <p:spPr>
          <a:xfrm rot="5400000">
            <a:off x="1130260" y="2376708"/>
            <a:ext cx="12190413" cy="2680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a:solidFill>
                <a:srgbClr val="FFFFFF"/>
              </a:solidFill>
              <a:latin typeface="Open Sans Light"/>
            </a:endParaRPr>
          </a:p>
        </p:txBody>
      </p:sp>
      <p:sp>
        <p:nvSpPr>
          <p:cNvPr id="11" name="Rectangle 10"/>
          <p:cNvSpPr/>
          <p:nvPr/>
        </p:nvSpPr>
        <p:spPr>
          <a:xfrm>
            <a:off x="5933920" y="1935580"/>
            <a:ext cx="2623406" cy="18866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a:solidFill>
                <a:srgbClr val="FFFFFF"/>
              </a:solidFill>
              <a:latin typeface="Open Sans Light"/>
            </a:endParaRPr>
          </a:p>
        </p:txBody>
      </p:sp>
      <p:sp>
        <p:nvSpPr>
          <p:cNvPr id="13" name="Text Placeholder 7"/>
          <p:cNvSpPr txBox="1">
            <a:spLocks/>
          </p:cNvSpPr>
          <p:nvPr/>
        </p:nvSpPr>
        <p:spPr>
          <a:xfrm>
            <a:off x="5939784" y="2661151"/>
            <a:ext cx="2605423" cy="7993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457109">
              <a:spcBef>
                <a:spcPts val="500"/>
              </a:spcBef>
            </a:pPr>
            <a:r>
              <a:rPr lang="en-US" sz="2800" b="0" dirty="0">
                <a:solidFill>
                  <a:srgbClr val="172144"/>
                </a:solidFill>
                <a:latin typeface="Open Sans Light"/>
              </a:rPr>
              <a:t>Consequence</a:t>
            </a:r>
          </a:p>
        </p:txBody>
      </p:sp>
      <p:sp>
        <p:nvSpPr>
          <p:cNvPr id="15" name="Rectangle 14"/>
          <p:cNvSpPr/>
          <p:nvPr/>
        </p:nvSpPr>
        <p:spPr>
          <a:xfrm rot="5400000">
            <a:off x="-1515576" y="2351162"/>
            <a:ext cx="12190413" cy="273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a:solidFill>
                <a:srgbClr val="FFFFFF"/>
              </a:solidFill>
              <a:latin typeface="Open Sans Light"/>
            </a:endParaRPr>
          </a:p>
        </p:txBody>
      </p:sp>
      <p:sp>
        <p:nvSpPr>
          <p:cNvPr id="16" name="Rectangle 15"/>
          <p:cNvSpPr/>
          <p:nvPr/>
        </p:nvSpPr>
        <p:spPr>
          <a:xfrm>
            <a:off x="3305615" y="3827651"/>
            <a:ext cx="2623406" cy="1886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a:solidFill>
                <a:srgbClr val="FFFFFF"/>
              </a:solidFill>
              <a:latin typeface="Open Sans Light"/>
            </a:endParaRPr>
          </a:p>
        </p:txBody>
      </p:sp>
      <p:grpSp>
        <p:nvGrpSpPr>
          <p:cNvPr id="17" name="Group 16"/>
          <p:cNvGrpSpPr/>
          <p:nvPr/>
        </p:nvGrpSpPr>
        <p:grpSpPr>
          <a:xfrm>
            <a:off x="3333802" y="4416088"/>
            <a:ext cx="2603245" cy="1457690"/>
            <a:chOff x="-165050" y="1712143"/>
            <a:chExt cx="1501449" cy="1457879"/>
          </a:xfrm>
        </p:grpSpPr>
        <p:sp>
          <p:nvSpPr>
            <p:cNvPr id="18" name="Text Placeholder 7"/>
            <p:cNvSpPr txBox="1">
              <a:spLocks/>
            </p:cNvSpPr>
            <p:nvPr/>
          </p:nvSpPr>
          <p:spPr>
            <a:xfrm>
              <a:off x="-165050" y="1712143"/>
              <a:ext cx="1501449" cy="7994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457109">
                <a:spcBef>
                  <a:spcPts val="500"/>
                </a:spcBef>
              </a:pPr>
              <a:r>
                <a:rPr lang="en-US" sz="4000" b="0" dirty="0">
                  <a:solidFill>
                    <a:srgbClr val="172144"/>
                  </a:solidFill>
                  <a:latin typeface="Open Sans Light"/>
                </a:rPr>
                <a:t>Impact</a:t>
              </a:r>
            </a:p>
          </p:txBody>
        </p:sp>
        <p:sp>
          <p:nvSpPr>
            <p:cNvPr id="19" name="Rectangle 18"/>
            <p:cNvSpPr/>
            <p:nvPr/>
          </p:nvSpPr>
          <p:spPr>
            <a:xfrm>
              <a:off x="488479" y="2351230"/>
              <a:ext cx="184755" cy="818792"/>
            </a:xfrm>
            <a:prstGeom prst="rect">
              <a:avLst/>
            </a:prstGeom>
          </p:spPr>
          <p:txBody>
            <a:bodyPr wrap="none">
              <a:spAutoFit/>
            </a:bodyPr>
            <a:lstStyle/>
            <a:p>
              <a:pPr algn="ctr" defTabSz="228554">
                <a:lnSpc>
                  <a:spcPct val="50000"/>
                </a:lnSpc>
              </a:pPr>
              <a:endParaRPr lang="en-US" sz="7998" dirty="0">
                <a:solidFill>
                  <a:srgbClr val="172144"/>
                </a:solidFill>
                <a:latin typeface="Open Sans Light"/>
              </a:endParaRPr>
            </a:p>
          </p:txBody>
        </p:sp>
      </p:grpSp>
      <p:sp>
        <p:nvSpPr>
          <p:cNvPr id="20" name="Rectangle 19"/>
          <p:cNvSpPr/>
          <p:nvPr/>
        </p:nvSpPr>
        <p:spPr>
          <a:xfrm rot="5400000">
            <a:off x="-4595917" y="1913675"/>
            <a:ext cx="12190413" cy="3606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a:solidFill>
                <a:srgbClr val="FFFFFF"/>
              </a:solidFill>
              <a:latin typeface="Open Sans Light"/>
            </a:endParaRPr>
          </a:p>
        </p:txBody>
      </p:sp>
      <p:sp>
        <p:nvSpPr>
          <p:cNvPr id="21" name="Rectangle 20"/>
          <p:cNvSpPr/>
          <p:nvPr/>
        </p:nvSpPr>
        <p:spPr>
          <a:xfrm>
            <a:off x="679145" y="1941039"/>
            <a:ext cx="2623406" cy="1886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a:solidFill>
                <a:srgbClr val="FFFFFF"/>
              </a:solidFill>
              <a:latin typeface="Open Sans Light"/>
            </a:endParaRPr>
          </a:p>
        </p:txBody>
      </p:sp>
      <p:sp>
        <p:nvSpPr>
          <p:cNvPr id="23" name="Text Placeholder 7"/>
          <p:cNvSpPr txBox="1">
            <a:spLocks/>
          </p:cNvSpPr>
          <p:nvPr/>
        </p:nvSpPr>
        <p:spPr>
          <a:xfrm>
            <a:off x="753540" y="2595190"/>
            <a:ext cx="2460321" cy="7993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accent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457109">
              <a:spcBef>
                <a:spcPts val="500"/>
              </a:spcBef>
            </a:pPr>
            <a:r>
              <a:rPr lang="en-US" sz="4000" b="0" dirty="0">
                <a:solidFill>
                  <a:srgbClr val="172144"/>
                </a:solidFill>
                <a:latin typeface="Open Sans Light"/>
              </a:rPr>
              <a:t>Definition</a:t>
            </a:r>
          </a:p>
        </p:txBody>
      </p:sp>
      <p:sp>
        <p:nvSpPr>
          <p:cNvPr id="24" name="Rectangle 23"/>
          <p:cNvSpPr/>
          <p:nvPr/>
        </p:nvSpPr>
        <p:spPr>
          <a:xfrm>
            <a:off x="1845366" y="3168479"/>
            <a:ext cx="302745" cy="528286"/>
          </a:xfrm>
          <a:prstGeom prst="rect">
            <a:avLst/>
          </a:prstGeom>
        </p:spPr>
        <p:txBody>
          <a:bodyPr wrap="square">
            <a:spAutoFit/>
          </a:bodyPr>
          <a:lstStyle/>
          <a:p>
            <a:pPr algn="ctr" defTabSz="228554">
              <a:lnSpc>
                <a:spcPct val="50000"/>
              </a:lnSpc>
            </a:pPr>
            <a:endParaRPr lang="en-US" sz="4800" dirty="0">
              <a:solidFill>
                <a:srgbClr val="172144"/>
              </a:solidFill>
              <a:latin typeface="Open Sans Light"/>
            </a:endParaRPr>
          </a:p>
        </p:txBody>
      </p:sp>
      <p:sp>
        <p:nvSpPr>
          <p:cNvPr id="26" name="Rectangle 25"/>
          <p:cNvSpPr/>
          <p:nvPr/>
        </p:nvSpPr>
        <p:spPr>
          <a:xfrm>
            <a:off x="496787" y="3955294"/>
            <a:ext cx="2830847" cy="2046706"/>
          </a:xfrm>
          <a:prstGeom prst="rect">
            <a:avLst/>
          </a:prstGeom>
        </p:spPr>
        <p:txBody>
          <a:bodyPr wrap="square" lIns="243808" rIns="243808" bIns="60952">
            <a:spAutoFit/>
          </a:bodyPr>
          <a:lstStyle/>
          <a:p>
            <a:r>
              <a:rPr lang="en-US" sz="1400" dirty="0">
                <a:latin typeface="+mj-lt"/>
                <a:cs typeface="Arial"/>
              </a:rPr>
              <a:t>Human Trafficking is, as defined by Merriam-Webster, "organized criminal activity in which human beings are treated as possessions to be controlled and exploited (as by being forced into prostitution or involuntary labor)"</a:t>
            </a:r>
          </a:p>
        </p:txBody>
      </p:sp>
      <p:grpSp>
        <p:nvGrpSpPr>
          <p:cNvPr id="28" name="Group 27"/>
          <p:cNvGrpSpPr/>
          <p:nvPr/>
        </p:nvGrpSpPr>
        <p:grpSpPr>
          <a:xfrm>
            <a:off x="3288256" y="2536577"/>
            <a:ext cx="2697157" cy="791569"/>
            <a:chOff x="1408668" y="1458001"/>
            <a:chExt cx="2697508" cy="791670"/>
          </a:xfrm>
        </p:grpSpPr>
        <p:sp>
          <p:nvSpPr>
            <p:cNvPr id="29" name="Rectangle 28"/>
            <p:cNvSpPr/>
            <p:nvPr/>
          </p:nvSpPr>
          <p:spPr>
            <a:xfrm>
              <a:off x="1408668" y="1711002"/>
              <a:ext cx="2697508" cy="538669"/>
            </a:xfrm>
            <a:prstGeom prst="rect">
              <a:avLst/>
            </a:prstGeom>
          </p:spPr>
          <p:txBody>
            <a:bodyPr wrap="square" lIns="243808" rIns="243808" bIns="60952">
              <a:spAutoFit/>
            </a:bodyPr>
            <a:lstStyle/>
            <a:p>
              <a:pPr>
                <a:buClr>
                  <a:srgbClr val="FFFFFF"/>
                </a:buClr>
              </a:pPr>
              <a:r>
                <a:rPr lang="en-US" sz="1400" dirty="0">
                  <a:latin typeface="+mj-lt"/>
                  <a:cs typeface="Arial"/>
                </a:rPr>
                <a:t>Typically considered a form of modern-day slavery</a:t>
              </a:r>
            </a:p>
          </p:txBody>
        </p:sp>
        <p:sp>
          <p:nvSpPr>
            <p:cNvPr id="30" name="Rectangle 29"/>
            <p:cNvSpPr/>
            <p:nvPr/>
          </p:nvSpPr>
          <p:spPr>
            <a:xfrm>
              <a:off x="1408669" y="1458001"/>
              <a:ext cx="2680097" cy="354301"/>
            </a:xfrm>
            <a:prstGeom prst="rect">
              <a:avLst/>
            </a:prstGeom>
          </p:spPr>
          <p:txBody>
            <a:bodyPr wrap="square" lIns="243808" rIns="243808" bIns="60952">
              <a:spAutoFit/>
            </a:bodyPr>
            <a:lstStyle/>
            <a:p>
              <a:pPr algn="ctr" defTabSz="228554">
                <a:lnSpc>
                  <a:spcPct val="89000"/>
                </a:lnSpc>
              </a:pPr>
              <a:endParaRPr lang="en-US" dirty="0">
                <a:solidFill>
                  <a:srgbClr val="FFFFFF">
                    <a:lumMod val="90000"/>
                    <a:lumOff val="10000"/>
                  </a:srgbClr>
                </a:solidFill>
                <a:latin typeface="Open Sans Light"/>
              </a:endParaRPr>
            </a:p>
          </p:txBody>
        </p:sp>
      </p:grpSp>
      <p:sp>
        <p:nvSpPr>
          <p:cNvPr id="32" name="Rectangle 31"/>
          <p:cNvSpPr/>
          <p:nvPr/>
        </p:nvSpPr>
        <p:spPr>
          <a:xfrm>
            <a:off x="5885242" y="4002214"/>
            <a:ext cx="2697157" cy="754045"/>
          </a:xfrm>
          <a:prstGeom prst="rect">
            <a:avLst/>
          </a:prstGeom>
        </p:spPr>
        <p:txBody>
          <a:bodyPr wrap="square" lIns="243808" rIns="243808" bIns="60952">
            <a:spAutoFit/>
          </a:bodyPr>
          <a:lstStyle/>
          <a:p>
            <a:pPr>
              <a:buClr>
                <a:srgbClr val="FFFFFF"/>
              </a:buClr>
            </a:pPr>
            <a:r>
              <a:rPr lang="en-US" sz="1400" dirty="0">
                <a:latin typeface="+mj-lt"/>
                <a:cs typeface="Arial"/>
              </a:rPr>
              <a:t>Lifelong damage to survivors mental and physical health</a:t>
            </a:r>
          </a:p>
        </p:txBody>
      </p:sp>
      <p:sp>
        <p:nvSpPr>
          <p:cNvPr id="35" name="Rectangle 34"/>
          <p:cNvSpPr/>
          <p:nvPr/>
        </p:nvSpPr>
        <p:spPr>
          <a:xfrm>
            <a:off x="8555447" y="2603289"/>
            <a:ext cx="2697157" cy="969488"/>
          </a:xfrm>
          <a:prstGeom prst="rect">
            <a:avLst/>
          </a:prstGeom>
        </p:spPr>
        <p:txBody>
          <a:bodyPr wrap="square" lIns="243808" rIns="243808" bIns="60952">
            <a:spAutoFit/>
          </a:bodyPr>
          <a:lstStyle/>
          <a:p>
            <a:pPr>
              <a:buClr>
                <a:srgbClr val="FFFFFF"/>
              </a:buClr>
            </a:pPr>
            <a:r>
              <a:rPr lang="en-US" sz="1400" dirty="0">
                <a:latin typeface="+mj-lt"/>
                <a:cs typeface="Arial"/>
              </a:rPr>
              <a:t>Depicted by Love Justice </a:t>
            </a:r>
            <a:r>
              <a:rPr lang="en-US" sz="1400" dirty="0">
                <a:latin typeface="+mj-lt"/>
                <a:ea typeface="Verdana"/>
                <a:cs typeface="Arial"/>
              </a:rPr>
              <a:t>"t</a:t>
            </a:r>
            <a:r>
              <a:rPr lang="en-US" sz="1400" b="1" dirty="0">
                <a:latin typeface="+mj-lt"/>
                <a:ea typeface="Verdana"/>
                <a:cs typeface="Arial"/>
              </a:rPr>
              <a:t>here are an estimated 50 million people trapped in slavery around the world"</a:t>
            </a:r>
            <a:endParaRPr lang="en-US" sz="1400" dirty="0">
              <a:latin typeface="+mj-lt"/>
              <a:ea typeface="Verdana"/>
              <a:cs typeface="Arial"/>
            </a:endParaRPr>
          </a:p>
        </p:txBody>
      </p:sp>
      <p:sp>
        <p:nvSpPr>
          <p:cNvPr id="37" name="Title 1">
            <a:extLst>
              <a:ext uri="{FF2B5EF4-FFF2-40B4-BE49-F238E27FC236}">
                <a16:creationId xmlns:a16="http://schemas.microsoft.com/office/drawing/2014/main" id="{B24DB409-3402-417B-A8EF-D3BD61B355A8}"/>
              </a:ext>
            </a:extLst>
          </p:cNvPr>
          <p:cNvSpPr txBox="1">
            <a:spLocks/>
          </p:cNvSpPr>
          <p:nvPr/>
        </p:nvSpPr>
        <p:spPr>
          <a:xfrm>
            <a:off x="3325448" y="646378"/>
            <a:ext cx="5541104" cy="7745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109"/>
            <a:r>
              <a:rPr lang="en-US" sz="2999" dirty="0">
                <a:solidFill>
                  <a:srgbClr val="FFFFFF">
                    <a:lumMod val="90000"/>
                    <a:lumOff val="10000"/>
                  </a:srgbClr>
                </a:solidFill>
                <a:latin typeface="Open Sans Light"/>
              </a:rPr>
              <a:t>Background of Problem</a:t>
            </a:r>
          </a:p>
          <a:p>
            <a:pPr algn="ctr" defTabSz="457109"/>
            <a:r>
              <a:rPr lang="en-US" sz="1400" dirty="0">
                <a:solidFill>
                  <a:srgbClr val="FFFFFF">
                    <a:lumMod val="90000"/>
                    <a:lumOff val="10000"/>
                  </a:srgbClr>
                </a:solidFill>
                <a:latin typeface="Open Sans Light"/>
              </a:rPr>
              <a:t>Why Human Trafficking?</a:t>
            </a:r>
          </a:p>
          <a:p>
            <a:pPr algn="ctr" defTabSz="457109"/>
            <a:endParaRPr lang="en-US" sz="2999" dirty="0">
              <a:solidFill>
                <a:srgbClr val="FFFFFF">
                  <a:lumMod val="90000"/>
                  <a:lumOff val="10000"/>
                </a:srgbClr>
              </a:solidFill>
              <a:latin typeface="Open Sans Light"/>
            </a:endParaRPr>
          </a:p>
        </p:txBody>
      </p:sp>
      <p:pic>
        <p:nvPicPr>
          <p:cNvPr id="3" name="Garrison Presentation Pitch">
            <a:hlinkClick r:id="" action="ppaction://media"/>
            <a:extLst>
              <a:ext uri="{FF2B5EF4-FFF2-40B4-BE49-F238E27FC236}">
                <a16:creationId xmlns:a16="http://schemas.microsoft.com/office/drawing/2014/main" id="{4DF7CF5A-A579-6DE4-4C72-CC98D5203D14}"/>
              </a:ext>
            </a:extLst>
          </p:cNvPr>
          <p:cNvPicPr>
            <a:picLocks noChangeAspect="1"/>
          </p:cNvPicPr>
          <p:nvPr>
            <a:audioFile r:link="rId2"/>
            <p:extLst>
              <p:ext uri="{DAA4B4D4-6D71-4841-9C94-3DE7FCFB9230}">
                <p14:media xmlns:p14="http://schemas.microsoft.com/office/powerpoint/2010/main" r:embed="rId3">
                  <p14:trim end="1781.6099"/>
                </p14:media>
              </p:ext>
            </p:extLst>
          </p:nvPr>
        </p:nvPicPr>
        <p:blipFill>
          <a:blip r:embed="rId5"/>
          <a:stretch>
            <a:fillRect/>
          </a:stretch>
        </p:blipFill>
        <p:spPr>
          <a:xfrm>
            <a:off x="0" y="-152400"/>
            <a:ext cx="304800" cy="304800"/>
          </a:xfrm>
          <a:prstGeom prst="rect">
            <a:avLst/>
          </a:prstGeom>
        </p:spPr>
      </p:pic>
    </p:spTree>
    <p:extLst>
      <p:ext uri="{BB962C8B-B14F-4D97-AF65-F5344CB8AC3E}">
        <p14:creationId xmlns:p14="http://schemas.microsoft.com/office/powerpoint/2010/main" val="32298104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0-#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6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9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0-#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1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1900"/>
                            </p:stCondLst>
                            <p:childTnLst>
                              <p:par>
                                <p:cTn id="25" presetID="1" presetClass="mediacall" presetSubtype="0" fill="hold" nodeType="afterEffect">
                                  <p:stCondLst>
                                    <p:cond delay="0"/>
                                  </p:stCondLst>
                                  <p:childTnLst>
                                    <p:cmd type="call" cmd="playFrom(0.0)">
                                      <p:cBhvr>
                                        <p:cTn id="2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fill="hold" display="0">
                  <p:stCondLst>
                    <p:cond delay="indefinite"/>
                  </p:stCondLst>
                  <p:endCondLst>
                    <p:cond evt="onStopAudio" delay="0">
                      <p:tgtEl>
                        <p:sldTgt/>
                      </p:tgtEl>
                    </p:cond>
                  </p:endCondLst>
                </p:cTn>
                <p:tgtEl>
                  <p:spTgt spid="3"/>
                </p:tgtEl>
              </p:cMediaNode>
            </p:audio>
          </p:childTnLst>
        </p:cTn>
      </p:par>
    </p:tnLst>
    <p:bldLst>
      <p:bldP spid="6" grpId="0" animBg="1"/>
      <p:bldP spid="11" grpId="0" animBg="1"/>
      <p:bldP spid="16"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30DFFB9-B3D4-44D6-8A26-E3B3F89966BB}"/>
              </a:ext>
            </a:extLst>
          </p:cNvPr>
          <p:cNvSpPr/>
          <p:nvPr/>
        </p:nvSpPr>
        <p:spPr>
          <a:xfrm>
            <a:off x="3961884" y="3585114"/>
            <a:ext cx="4180931" cy="16476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36" name="Rectangle 35">
            <a:extLst>
              <a:ext uri="{FF2B5EF4-FFF2-40B4-BE49-F238E27FC236}">
                <a16:creationId xmlns:a16="http://schemas.microsoft.com/office/drawing/2014/main" id="{F65B0ADF-9912-4EDC-8578-F0F4AEA641F7}"/>
              </a:ext>
            </a:extLst>
          </p:cNvPr>
          <p:cNvSpPr/>
          <p:nvPr/>
        </p:nvSpPr>
        <p:spPr>
          <a:xfrm>
            <a:off x="3961884" y="1937504"/>
            <a:ext cx="4180931" cy="16476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useBgFill="1">
        <p:nvSpPr>
          <p:cNvPr id="35" name="Freeform: Shape 34">
            <a:extLst>
              <a:ext uri="{FF2B5EF4-FFF2-40B4-BE49-F238E27FC236}">
                <a16:creationId xmlns:a16="http://schemas.microsoft.com/office/drawing/2014/main" id="{6C89392F-9FD5-4CD0-8AF5-A460A67D753C}"/>
              </a:ext>
            </a:extLst>
          </p:cNvPr>
          <p:cNvSpPr/>
          <p:nvPr/>
        </p:nvSpPr>
        <p:spPr bwMode="white">
          <a:xfrm>
            <a:off x="3376967" y="-153116"/>
            <a:ext cx="5438067" cy="7366782"/>
          </a:xfrm>
          <a:custGeom>
            <a:avLst/>
            <a:gdLst>
              <a:gd name="connsiteX0" fmla="*/ 5438775 w 10877550"/>
              <a:gd name="connsiteY0" fmla="*/ 3568065 h 14116050"/>
              <a:gd name="connsiteX1" fmla="*/ 2148840 w 10877550"/>
              <a:gd name="connsiteY1" fmla="*/ 6858001 h 14116050"/>
              <a:gd name="connsiteX2" fmla="*/ 5438775 w 10877550"/>
              <a:gd name="connsiteY2" fmla="*/ 10147935 h 14116050"/>
              <a:gd name="connsiteX3" fmla="*/ 8728710 w 10877550"/>
              <a:gd name="connsiteY3" fmla="*/ 6858001 h 14116050"/>
              <a:gd name="connsiteX4" fmla="*/ 5438775 w 10877550"/>
              <a:gd name="connsiteY4" fmla="*/ 3568065 h 14116050"/>
              <a:gd name="connsiteX5" fmla="*/ 0 w 10877550"/>
              <a:gd name="connsiteY5" fmla="*/ 0 h 14116050"/>
              <a:gd name="connsiteX6" fmla="*/ 10877550 w 10877550"/>
              <a:gd name="connsiteY6" fmla="*/ 0 h 14116050"/>
              <a:gd name="connsiteX7" fmla="*/ 10877550 w 10877550"/>
              <a:gd name="connsiteY7" fmla="*/ 14116050 h 14116050"/>
              <a:gd name="connsiteX8" fmla="*/ 0 w 10877550"/>
              <a:gd name="connsiteY8" fmla="*/ 14116050 h 14116050"/>
              <a:gd name="connsiteX0" fmla="*/ 5438775 w 10877550"/>
              <a:gd name="connsiteY0" fmla="*/ 4128504 h 14676489"/>
              <a:gd name="connsiteX1" fmla="*/ 2148840 w 10877550"/>
              <a:gd name="connsiteY1" fmla="*/ 7418440 h 14676489"/>
              <a:gd name="connsiteX2" fmla="*/ 5438775 w 10877550"/>
              <a:gd name="connsiteY2" fmla="*/ 10708374 h 14676489"/>
              <a:gd name="connsiteX3" fmla="*/ 8728710 w 10877550"/>
              <a:gd name="connsiteY3" fmla="*/ 7418440 h 14676489"/>
              <a:gd name="connsiteX4" fmla="*/ 5438775 w 10877550"/>
              <a:gd name="connsiteY4" fmla="*/ 4128504 h 14676489"/>
              <a:gd name="connsiteX5" fmla="*/ 29497 w 10877550"/>
              <a:gd name="connsiteY5" fmla="*/ 0 h 14676489"/>
              <a:gd name="connsiteX6" fmla="*/ 10877550 w 10877550"/>
              <a:gd name="connsiteY6" fmla="*/ 560439 h 14676489"/>
              <a:gd name="connsiteX7" fmla="*/ 10877550 w 10877550"/>
              <a:gd name="connsiteY7" fmla="*/ 14676489 h 14676489"/>
              <a:gd name="connsiteX8" fmla="*/ 0 w 10877550"/>
              <a:gd name="connsiteY8" fmla="*/ 14676489 h 14676489"/>
              <a:gd name="connsiteX9" fmla="*/ 29497 w 10877550"/>
              <a:gd name="connsiteY9" fmla="*/ 0 h 14676489"/>
              <a:gd name="connsiteX0" fmla="*/ 5438775 w 10877550"/>
              <a:gd name="connsiteY0" fmla="*/ 4187497 h 14735482"/>
              <a:gd name="connsiteX1" fmla="*/ 2148840 w 10877550"/>
              <a:gd name="connsiteY1" fmla="*/ 7477433 h 14735482"/>
              <a:gd name="connsiteX2" fmla="*/ 5438775 w 10877550"/>
              <a:gd name="connsiteY2" fmla="*/ 10767367 h 14735482"/>
              <a:gd name="connsiteX3" fmla="*/ 8728710 w 10877550"/>
              <a:gd name="connsiteY3" fmla="*/ 7477433 h 14735482"/>
              <a:gd name="connsiteX4" fmla="*/ 5438775 w 10877550"/>
              <a:gd name="connsiteY4" fmla="*/ 4187497 h 14735482"/>
              <a:gd name="connsiteX5" fmla="*/ 29497 w 10877550"/>
              <a:gd name="connsiteY5" fmla="*/ 58993 h 14735482"/>
              <a:gd name="connsiteX6" fmla="*/ 10848053 w 10877550"/>
              <a:gd name="connsiteY6" fmla="*/ 0 h 14735482"/>
              <a:gd name="connsiteX7" fmla="*/ 10877550 w 10877550"/>
              <a:gd name="connsiteY7" fmla="*/ 14735482 h 14735482"/>
              <a:gd name="connsiteX8" fmla="*/ 0 w 10877550"/>
              <a:gd name="connsiteY8" fmla="*/ 14735482 h 14735482"/>
              <a:gd name="connsiteX9" fmla="*/ 29497 w 10877550"/>
              <a:gd name="connsiteY9" fmla="*/ 58993 h 147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7550" h="14735482">
                <a:moveTo>
                  <a:pt x="5438775" y="4187497"/>
                </a:moveTo>
                <a:cubicBezTo>
                  <a:pt x="3621794" y="4187497"/>
                  <a:pt x="2148840" y="5660451"/>
                  <a:pt x="2148840" y="7477433"/>
                </a:cubicBezTo>
                <a:cubicBezTo>
                  <a:pt x="2148840" y="9294413"/>
                  <a:pt x="3621794" y="10767367"/>
                  <a:pt x="5438775" y="10767367"/>
                </a:cubicBezTo>
                <a:cubicBezTo>
                  <a:pt x="7255756" y="10767367"/>
                  <a:pt x="8728710" y="9294413"/>
                  <a:pt x="8728710" y="7477433"/>
                </a:cubicBezTo>
                <a:cubicBezTo>
                  <a:pt x="8728710" y="5660451"/>
                  <a:pt x="7255756" y="4187497"/>
                  <a:pt x="5438775" y="4187497"/>
                </a:cubicBezTo>
                <a:close/>
                <a:moveTo>
                  <a:pt x="29497" y="58993"/>
                </a:moveTo>
                <a:lnTo>
                  <a:pt x="10848053" y="0"/>
                </a:lnTo>
                <a:cubicBezTo>
                  <a:pt x="10857885" y="4911827"/>
                  <a:pt x="10867718" y="9823655"/>
                  <a:pt x="10877550" y="14735482"/>
                </a:cubicBezTo>
                <a:lnTo>
                  <a:pt x="0" y="14735482"/>
                </a:lnTo>
                <a:cubicBezTo>
                  <a:pt x="0" y="10030132"/>
                  <a:pt x="29497" y="4764343"/>
                  <a:pt x="29497" y="5899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2" name="Block Arc 1">
            <a:extLst>
              <a:ext uri="{FF2B5EF4-FFF2-40B4-BE49-F238E27FC236}">
                <a16:creationId xmlns:a16="http://schemas.microsoft.com/office/drawing/2014/main" id="{6B3FB36D-4456-43F4-A850-EE9469E45FF4}"/>
              </a:ext>
            </a:extLst>
          </p:cNvPr>
          <p:cNvSpPr/>
          <p:nvPr/>
        </p:nvSpPr>
        <p:spPr>
          <a:xfrm>
            <a:off x="3793828" y="1308003"/>
            <a:ext cx="4571250" cy="4571250"/>
          </a:xfrm>
          <a:prstGeom prst="blockArc">
            <a:avLst>
              <a:gd name="adj1" fmla="val 14641855"/>
              <a:gd name="adj2" fmla="val 5337361"/>
              <a:gd name="adj3" fmla="val 57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40" name="Rectangle 39">
            <a:extLst>
              <a:ext uri="{FF2B5EF4-FFF2-40B4-BE49-F238E27FC236}">
                <a16:creationId xmlns:a16="http://schemas.microsoft.com/office/drawing/2014/main" id="{927039A2-96F1-46F4-B1AE-B1D6C727CE8C}"/>
              </a:ext>
            </a:extLst>
          </p:cNvPr>
          <p:cNvSpPr/>
          <p:nvPr/>
        </p:nvSpPr>
        <p:spPr>
          <a:xfrm>
            <a:off x="-472601" y="5613611"/>
            <a:ext cx="6622475" cy="265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grpSp>
        <p:nvGrpSpPr>
          <p:cNvPr id="94" name="Group 93">
            <a:extLst>
              <a:ext uri="{FF2B5EF4-FFF2-40B4-BE49-F238E27FC236}">
                <a16:creationId xmlns:a16="http://schemas.microsoft.com/office/drawing/2014/main" id="{CF5296CE-4735-4B4B-94B7-2CFF67A5C85D}"/>
              </a:ext>
            </a:extLst>
          </p:cNvPr>
          <p:cNvGrpSpPr/>
          <p:nvPr/>
        </p:nvGrpSpPr>
        <p:grpSpPr>
          <a:xfrm>
            <a:off x="5853577" y="3342691"/>
            <a:ext cx="484846" cy="484846"/>
            <a:chOff x="11708678" y="6373091"/>
            <a:chExt cx="969818" cy="969818"/>
          </a:xfrm>
        </p:grpSpPr>
        <p:sp>
          <p:nvSpPr>
            <p:cNvPr id="39" name="Oval 38">
              <a:extLst>
                <a:ext uri="{FF2B5EF4-FFF2-40B4-BE49-F238E27FC236}">
                  <a16:creationId xmlns:a16="http://schemas.microsoft.com/office/drawing/2014/main" id="{4B6E2D82-BEE9-410F-94C9-4E12337AEF76}"/>
                </a:ext>
              </a:extLst>
            </p:cNvPr>
            <p:cNvSpPr/>
            <p:nvPr/>
          </p:nvSpPr>
          <p:spPr>
            <a:xfrm>
              <a:off x="11708678" y="6373091"/>
              <a:ext cx="969818" cy="969818"/>
            </a:xfrm>
            <a:prstGeom prst="ellipse">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38" name="Oval 37">
              <a:extLst>
                <a:ext uri="{FF2B5EF4-FFF2-40B4-BE49-F238E27FC236}">
                  <a16:creationId xmlns:a16="http://schemas.microsoft.com/office/drawing/2014/main" id="{39318170-2D96-4774-A98E-F225513F0527}"/>
                </a:ext>
              </a:extLst>
            </p:cNvPr>
            <p:cNvSpPr/>
            <p:nvPr/>
          </p:nvSpPr>
          <p:spPr>
            <a:xfrm>
              <a:off x="11792836" y="6457249"/>
              <a:ext cx="801503" cy="8015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grpSp>
          <p:nvGrpSpPr>
            <p:cNvPr id="45" name="Group 44">
              <a:extLst>
                <a:ext uri="{FF2B5EF4-FFF2-40B4-BE49-F238E27FC236}">
                  <a16:creationId xmlns:a16="http://schemas.microsoft.com/office/drawing/2014/main" id="{F1E1BC19-EAB6-43D3-8B7F-C90419BB818F}"/>
                </a:ext>
              </a:extLst>
            </p:cNvPr>
            <p:cNvGrpSpPr/>
            <p:nvPr/>
          </p:nvGrpSpPr>
          <p:grpSpPr>
            <a:xfrm>
              <a:off x="12085826" y="6641523"/>
              <a:ext cx="215523" cy="432955"/>
              <a:chOff x="12085826" y="6673046"/>
              <a:chExt cx="215523" cy="432955"/>
            </a:xfrm>
          </p:grpSpPr>
          <p:sp>
            <p:nvSpPr>
              <p:cNvPr id="43" name="Freeform 5">
                <a:extLst>
                  <a:ext uri="{FF2B5EF4-FFF2-40B4-BE49-F238E27FC236}">
                    <a16:creationId xmlns:a16="http://schemas.microsoft.com/office/drawing/2014/main" id="{E851DF13-065A-4450-B1C7-59A97F82F48F}"/>
                  </a:ext>
                </a:extLst>
              </p:cNvPr>
              <p:cNvSpPr>
                <a:spLocks/>
              </p:cNvSpPr>
              <p:nvPr/>
            </p:nvSpPr>
            <p:spPr bwMode="auto">
              <a:xfrm flipV="1">
                <a:off x="12085826" y="7010751"/>
                <a:ext cx="215523" cy="95250"/>
              </a:xfrm>
              <a:custGeom>
                <a:avLst/>
                <a:gdLst>
                  <a:gd name="T0" fmla="*/ 24 w 48"/>
                  <a:gd name="T1" fmla="*/ 0 h 27"/>
                  <a:gd name="T2" fmla="*/ 26 w 48"/>
                  <a:gd name="T3" fmla="*/ 1 h 27"/>
                  <a:gd name="T4" fmla="*/ 47 w 48"/>
                  <a:gd name="T5" fmla="*/ 22 h 27"/>
                  <a:gd name="T6" fmla="*/ 48 w 48"/>
                  <a:gd name="T7" fmla="*/ 24 h 27"/>
                  <a:gd name="T8" fmla="*/ 47 w 48"/>
                  <a:gd name="T9" fmla="*/ 27 h 27"/>
                  <a:gd name="T10" fmla="*/ 45 w 48"/>
                  <a:gd name="T11" fmla="*/ 27 h 27"/>
                  <a:gd name="T12" fmla="*/ 43 w 48"/>
                  <a:gd name="T13" fmla="*/ 27 h 27"/>
                  <a:gd name="T14" fmla="*/ 24 w 48"/>
                  <a:gd name="T15" fmla="*/ 8 h 27"/>
                  <a:gd name="T16" fmla="*/ 6 w 48"/>
                  <a:gd name="T17" fmla="*/ 27 h 27"/>
                  <a:gd name="T18" fmla="*/ 3 w 48"/>
                  <a:gd name="T19" fmla="*/ 27 h 27"/>
                  <a:gd name="T20" fmla="*/ 1 w 48"/>
                  <a:gd name="T21" fmla="*/ 27 h 27"/>
                  <a:gd name="T22" fmla="*/ 0 w 48"/>
                  <a:gd name="T23" fmla="*/ 24 h 27"/>
                  <a:gd name="T24" fmla="*/ 1 w 48"/>
                  <a:gd name="T25" fmla="*/ 22 h 27"/>
                  <a:gd name="T26" fmla="*/ 22 w 48"/>
                  <a:gd name="T27" fmla="*/ 1 h 27"/>
                  <a:gd name="T28" fmla="*/ 24 w 48"/>
                  <a:gd name="T2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7">
                    <a:moveTo>
                      <a:pt x="24" y="0"/>
                    </a:moveTo>
                    <a:cubicBezTo>
                      <a:pt x="25" y="0"/>
                      <a:pt x="26" y="1"/>
                      <a:pt x="26" y="1"/>
                    </a:cubicBezTo>
                    <a:cubicBezTo>
                      <a:pt x="47" y="22"/>
                      <a:pt x="47" y="22"/>
                      <a:pt x="47" y="22"/>
                    </a:cubicBezTo>
                    <a:cubicBezTo>
                      <a:pt x="48" y="23"/>
                      <a:pt x="48" y="23"/>
                      <a:pt x="48" y="24"/>
                    </a:cubicBezTo>
                    <a:cubicBezTo>
                      <a:pt x="48" y="25"/>
                      <a:pt x="48" y="26"/>
                      <a:pt x="47" y="27"/>
                    </a:cubicBezTo>
                    <a:cubicBezTo>
                      <a:pt x="47" y="27"/>
                      <a:pt x="46" y="27"/>
                      <a:pt x="45" y="27"/>
                    </a:cubicBezTo>
                    <a:cubicBezTo>
                      <a:pt x="44" y="27"/>
                      <a:pt x="43" y="27"/>
                      <a:pt x="43" y="27"/>
                    </a:cubicBezTo>
                    <a:cubicBezTo>
                      <a:pt x="24" y="8"/>
                      <a:pt x="24" y="8"/>
                      <a:pt x="24" y="8"/>
                    </a:cubicBezTo>
                    <a:cubicBezTo>
                      <a:pt x="6" y="27"/>
                      <a:pt x="6" y="27"/>
                      <a:pt x="6" y="27"/>
                    </a:cubicBezTo>
                    <a:cubicBezTo>
                      <a:pt x="5" y="27"/>
                      <a:pt x="4" y="27"/>
                      <a:pt x="3" y="27"/>
                    </a:cubicBezTo>
                    <a:cubicBezTo>
                      <a:pt x="2" y="27"/>
                      <a:pt x="2" y="27"/>
                      <a:pt x="1" y="27"/>
                    </a:cubicBezTo>
                    <a:cubicBezTo>
                      <a:pt x="0" y="26"/>
                      <a:pt x="0" y="25"/>
                      <a:pt x="0" y="24"/>
                    </a:cubicBezTo>
                    <a:cubicBezTo>
                      <a:pt x="0" y="23"/>
                      <a:pt x="0" y="23"/>
                      <a:pt x="1" y="22"/>
                    </a:cubicBezTo>
                    <a:cubicBezTo>
                      <a:pt x="22" y="1"/>
                      <a:pt x="22" y="1"/>
                      <a:pt x="22" y="1"/>
                    </a:cubicBezTo>
                    <a:cubicBezTo>
                      <a:pt x="22" y="1"/>
                      <a:pt x="23" y="0"/>
                      <a:pt x="24" y="0"/>
                    </a:cubicBezTo>
                    <a:close/>
                  </a:path>
                </a:pathLst>
              </a:custGeom>
              <a:solidFill>
                <a:schemeClr val="bg2"/>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Open Sans Light"/>
                </a:endParaRPr>
              </a:p>
            </p:txBody>
          </p:sp>
          <p:sp>
            <p:nvSpPr>
              <p:cNvPr id="44" name="Freeform 5">
                <a:extLst>
                  <a:ext uri="{FF2B5EF4-FFF2-40B4-BE49-F238E27FC236}">
                    <a16:creationId xmlns:a16="http://schemas.microsoft.com/office/drawing/2014/main" id="{05F26E30-E4FC-4686-9F77-8273EC3DD6C2}"/>
                  </a:ext>
                </a:extLst>
              </p:cNvPr>
              <p:cNvSpPr>
                <a:spLocks/>
              </p:cNvSpPr>
              <p:nvPr/>
            </p:nvSpPr>
            <p:spPr bwMode="auto">
              <a:xfrm>
                <a:off x="12085826" y="6673046"/>
                <a:ext cx="215523" cy="95250"/>
              </a:xfrm>
              <a:custGeom>
                <a:avLst/>
                <a:gdLst>
                  <a:gd name="T0" fmla="*/ 24 w 48"/>
                  <a:gd name="T1" fmla="*/ 0 h 27"/>
                  <a:gd name="T2" fmla="*/ 26 w 48"/>
                  <a:gd name="T3" fmla="*/ 1 h 27"/>
                  <a:gd name="T4" fmla="*/ 47 w 48"/>
                  <a:gd name="T5" fmla="*/ 22 h 27"/>
                  <a:gd name="T6" fmla="*/ 48 w 48"/>
                  <a:gd name="T7" fmla="*/ 24 h 27"/>
                  <a:gd name="T8" fmla="*/ 47 w 48"/>
                  <a:gd name="T9" fmla="*/ 27 h 27"/>
                  <a:gd name="T10" fmla="*/ 45 w 48"/>
                  <a:gd name="T11" fmla="*/ 27 h 27"/>
                  <a:gd name="T12" fmla="*/ 43 w 48"/>
                  <a:gd name="T13" fmla="*/ 27 h 27"/>
                  <a:gd name="T14" fmla="*/ 24 w 48"/>
                  <a:gd name="T15" fmla="*/ 8 h 27"/>
                  <a:gd name="T16" fmla="*/ 6 w 48"/>
                  <a:gd name="T17" fmla="*/ 27 h 27"/>
                  <a:gd name="T18" fmla="*/ 3 w 48"/>
                  <a:gd name="T19" fmla="*/ 27 h 27"/>
                  <a:gd name="T20" fmla="*/ 1 w 48"/>
                  <a:gd name="T21" fmla="*/ 27 h 27"/>
                  <a:gd name="T22" fmla="*/ 0 w 48"/>
                  <a:gd name="T23" fmla="*/ 24 h 27"/>
                  <a:gd name="T24" fmla="*/ 1 w 48"/>
                  <a:gd name="T25" fmla="*/ 22 h 27"/>
                  <a:gd name="T26" fmla="*/ 22 w 48"/>
                  <a:gd name="T27" fmla="*/ 1 h 27"/>
                  <a:gd name="T28" fmla="*/ 24 w 48"/>
                  <a:gd name="T2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7">
                    <a:moveTo>
                      <a:pt x="24" y="0"/>
                    </a:moveTo>
                    <a:cubicBezTo>
                      <a:pt x="25" y="0"/>
                      <a:pt x="26" y="1"/>
                      <a:pt x="26" y="1"/>
                    </a:cubicBezTo>
                    <a:cubicBezTo>
                      <a:pt x="47" y="22"/>
                      <a:pt x="47" y="22"/>
                      <a:pt x="47" y="22"/>
                    </a:cubicBezTo>
                    <a:cubicBezTo>
                      <a:pt x="48" y="23"/>
                      <a:pt x="48" y="23"/>
                      <a:pt x="48" y="24"/>
                    </a:cubicBezTo>
                    <a:cubicBezTo>
                      <a:pt x="48" y="25"/>
                      <a:pt x="48" y="26"/>
                      <a:pt x="47" y="27"/>
                    </a:cubicBezTo>
                    <a:cubicBezTo>
                      <a:pt x="47" y="27"/>
                      <a:pt x="46" y="27"/>
                      <a:pt x="45" y="27"/>
                    </a:cubicBezTo>
                    <a:cubicBezTo>
                      <a:pt x="44" y="27"/>
                      <a:pt x="43" y="27"/>
                      <a:pt x="43" y="27"/>
                    </a:cubicBezTo>
                    <a:cubicBezTo>
                      <a:pt x="24" y="8"/>
                      <a:pt x="24" y="8"/>
                      <a:pt x="24" y="8"/>
                    </a:cubicBezTo>
                    <a:cubicBezTo>
                      <a:pt x="6" y="27"/>
                      <a:pt x="6" y="27"/>
                      <a:pt x="6" y="27"/>
                    </a:cubicBezTo>
                    <a:cubicBezTo>
                      <a:pt x="5" y="27"/>
                      <a:pt x="4" y="27"/>
                      <a:pt x="3" y="27"/>
                    </a:cubicBezTo>
                    <a:cubicBezTo>
                      <a:pt x="2" y="27"/>
                      <a:pt x="2" y="27"/>
                      <a:pt x="1" y="27"/>
                    </a:cubicBezTo>
                    <a:cubicBezTo>
                      <a:pt x="0" y="26"/>
                      <a:pt x="0" y="25"/>
                      <a:pt x="0" y="24"/>
                    </a:cubicBezTo>
                    <a:cubicBezTo>
                      <a:pt x="0" y="23"/>
                      <a:pt x="0" y="23"/>
                      <a:pt x="1" y="22"/>
                    </a:cubicBezTo>
                    <a:cubicBezTo>
                      <a:pt x="22" y="1"/>
                      <a:pt x="22" y="1"/>
                      <a:pt x="22" y="1"/>
                    </a:cubicBezTo>
                    <a:cubicBezTo>
                      <a:pt x="22" y="1"/>
                      <a:pt x="23" y="0"/>
                      <a:pt x="24" y="0"/>
                    </a:cubicBez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Open Sans Light"/>
                </a:endParaRPr>
              </a:p>
            </p:txBody>
          </p:sp>
        </p:grpSp>
      </p:grpSp>
      <p:sp>
        <p:nvSpPr>
          <p:cNvPr id="49" name="TextBox 48">
            <a:extLst>
              <a:ext uri="{FF2B5EF4-FFF2-40B4-BE49-F238E27FC236}">
                <a16:creationId xmlns:a16="http://schemas.microsoft.com/office/drawing/2014/main" id="{7A867CD0-4450-4709-A3A2-4CE3E3B3EEAA}"/>
              </a:ext>
            </a:extLst>
          </p:cNvPr>
          <p:cNvSpPr txBox="1"/>
          <p:nvPr/>
        </p:nvSpPr>
        <p:spPr>
          <a:xfrm>
            <a:off x="5099180" y="2581943"/>
            <a:ext cx="1993640" cy="830997"/>
          </a:xfrm>
          <a:prstGeom prst="rect">
            <a:avLst/>
          </a:prstGeom>
          <a:noFill/>
        </p:spPr>
        <p:txBody>
          <a:bodyPr wrap="square" rtlCol="0">
            <a:spAutoFit/>
          </a:bodyPr>
          <a:lstStyle/>
          <a:p>
            <a:pPr algn="ctr" defTabSz="228554"/>
            <a:r>
              <a:rPr lang="en-US" sz="2400" dirty="0">
                <a:solidFill>
                  <a:srgbClr val="FFFFFF"/>
                </a:solidFill>
                <a:latin typeface="Open Sans Light"/>
              </a:rPr>
              <a:t>130K Records</a:t>
            </a:r>
          </a:p>
        </p:txBody>
      </p:sp>
      <p:sp>
        <p:nvSpPr>
          <p:cNvPr id="51" name="TextBox 50">
            <a:extLst>
              <a:ext uri="{FF2B5EF4-FFF2-40B4-BE49-F238E27FC236}">
                <a16:creationId xmlns:a16="http://schemas.microsoft.com/office/drawing/2014/main" id="{491F3ADF-A53B-4BCB-A4BC-B43604EE72E0}"/>
              </a:ext>
            </a:extLst>
          </p:cNvPr>
          <p:cNvSpPr txBox="1"/>
          <p:nvPr/>
        </p:nvSpPr>
        <p:spPr>
          <a:xfrm>
            <a:off x="5099180" y="4159538"/>
            <a:ext cx="1993640" cy="707886"/>
          </a:xfrm>
          <a:prstGeom prst="rect">
            <a:avLst/>
          </a:prstGeom>
          <a:noFill/>
        </p:spPr>
        <p:txBody>
          <a:bodyPr wrap="square" rtlCol="0">
            <a:spAutoFit/>
          </a:bodyPr>
          <a:lstStyle/>
          <a:p>
            <a:pPr algn="ctr" defTabSz="228554"/>
            <a:r>
              <a:rPr lang="en-US" sz="2000" dirty="0">
                <a:solidFill>
                  <a:srgbClr val="377DFF"/>
                </a:solidFill>
                <a:latin typeface="Open Sans Light"/>
              </a:rPr>
              <a:t>Last 2 Decades of Data</a:t>
            </a:r>
          </a:p>
        </p:txBody>
      </p:sp>
      <p:sp>
        <p:nvSpPr>
          <p:cNvPr id="55" name="Title 1">
            <a:extLst>
              <a:ext uri="{FF2B5EF4-FFF2-40B4-BE49-F238E27FC236}">
                <a16:creationId xmlns:a16="http://schemas.microsoft.com/office/drawing/2014/main" id="{4425A96E-ED5E-4086-A0BA-D7431544DACB}"/>
              </a:ext>
            </a:extLst>
          </p:cNvPr>
          <p:cNvSpPr txBox="1">
            <a:spLocks/>
          </p:cNvSpPr>
          <p:nvPr/>
        </p:nvSpPr>
        <p:spPr>
          <a:xfrm>
            <a:off x="3151622" y="386159"/>
            <a:ext cx="5888756" cy="6265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109"/>
            <a:r>
              <a:rPr lang="en-US" sz="2699" dirty="0">
                <a:solidFill>
                  <a:srgbClr val="FFFFFF">
                    <a:lumMod val="90000"/>
                    <a:lumOff val="10000"/>
                  </a:srgbClr>
                </a:solidFill>
                <a:latin typeface="Open Sans Light"/>
              </a:rPr>
              <a:t>Problem Statement</a:t>
            </a:r>
          </a:p>
          <a:p>
            <a:pPr algn="ctr" defTabSz="457109"/>
            <a:r>
              <a:rPr lang="en-US" sz="1200" dirty="0">
                <a:solidFill>
                  <a:srgbClr val="FFFFFF">
                    <a:lumMod val="90000"/>
                    <a:lumOff val="10000"/>
                  </a:srgbClr>
                </a:solidFill>
                <a:latin typeface="Open Sans Light"/>
              </a:rPr>
              <a:t>What is our planned approach?</a:t>
            </a:r>
          </a:p>
          <a:p>
            <a:pPr algn="ctr" defTabSz="457109"/>
            <a:endParaRPr lang="en-US" sz="2699" dirty="0">
              <a:solidFill>
                <a:srgbClr val="FFFFFF">
                  <a:lumMod val="90000"/>
                  <a:lumOff val="10000"/>
                </a:srgbClr>
              </a:solidFill>
              <a:latin typeface="Open Sans Light"/>
            </a:endParaRPr>
          </a:p>
        </p:txBody>
      </p:sp>
      <p:sp>
        <p:nvSpPr>
          <p:cNvPr id="78" name="TextBox 77">
            <a:extLst>
              <a:ext uri="{FF2B5EF4-FFF2-40B4-BE49-F238E27FC236}">
                <a16:creationId xmlns:a16="http://schemas.microsoft.com/office/drawing/2014/main" id="{EE62E34F-4D37-433B-AD38-D314A9BAB653}"/>
              </a:ext>
            </a:extLst>
          </p:cNvPr>
          <p:cNvSpPr txBox="1"/>
          <p:nvPr/>
        </p:nvSpPr>
        <p:spPr>
          <a:xfrm>
            <a:off x="8226745" y="1707977"/>
            <a:ext cx="2695182" cy="1477328"/>
          </a:xfrm>
          <a:prstGeom prst="rect">
            <a:avLst/>
          </a:prstGeom>
          <a:noFill/>
        </p:spPr>
        <p:txBody>
          <a:bodyPr wrap="square" rtlCol="0">
            <a:spAutoFit/>
          </a:bodyPr>
          <a:lstStyle/>
          <a:p>
            <a:pPr defTabSz="228554"/>
            <a:r>
              <a:rPr lang="en-US" dirty="0">
                <a:solidFill>
                  <a:srgbClr val="377DFF"/>
                </a:solidFill>
                <a:latin typeface="Open Sans Light"/>
              </a:rPr>
              <a:t>Approach</a:t>
            </a:r>
          </a:p>
          <a:p>
            <a:r>
              <a:rPr lang="en-US" sz="1200" dirty="0">
                <a:effectLst/>
                <a:latin typeface="+mj-lt"/>
                <a:cs typeface="Calibri"/>
              </a:rPr>
              <a:t>Using the data-set, our team will perform a time series analysis to understand trafficking trends </a:t>
            </a:r>
            <a:r>
              <a:rPr lang="en-US" sz="1200" dirty="0">
                <a:latin typeface="+mj-lt"/>
                <a:cs typeface="Calibri"/>
              </a:rPr>
              <a:t>as</a:t>
            </a:r>
            <a:r>
              <a:rPr lang="en-US" sz="1200" dirty="0">
                <a:effectLst/>
                <a:latin typeface="+mj-lt"/>
                <a:cs typeface="Calibri"/>
              </a:rPr>
              <a:t> well as segment out certain groups that may be at highest risk of being targeted.</a:t>
            </a:r>
            <a:r>
              <a:rPr lang="en-US" sz="1200" dirty="0">
                <a:latin typeface="+mj-lt"/>
                <a:cs typeface="Calibri"/>
              </a:rPr>
              <a:t> </a:t>
            </a:r>
            <a:endParaRPr lang="en-US" sz="1200" dirty="0">
              <a:effectLst/>
              <a:latin typeface="+mj-lt"/>
              <a:cs typeface="Calibri"/>
            </a:endParaRPr>
          </a:p>
        </p:txBody>
      </p:sp>
      <p:sp>
        <p:nvSpPr>
          <p:cNvPr id="81" name="Freeform 39">
            <a:extLst>
              <a:ext uri="{FF2B5EF4-FFF2-40B4-BE49-F238E27FC236}">
                <a16:creationId xmlns:a16="http://schemas.microsoft.com/office/drawing/2014/main" id="{028693DB-055D-481F-A076-4E678CF7E0B2}"/>
              </a:ext>
            </a:extLst>
          </p:cNvPr>
          <p:cNvSpPr/>
          <p:nvPr/>
        </p:nvSpPr>
        <p:spPr>
          <a:xfrm>
            <a:off x="7193120" y="1874075"/>
            <a:ext cx="801514" cy="474405"/>
          </a:xfrm>
          <a:custGeom>
            <a:avLst/>
            <a:gdLst>
              <a:gd name="connsiteX0" fmla="*/ 0 w 3444240"/>
              <a:gd name="connsiteY0" fmla="*/ 568960 h 568960"/>
              <a:gd name="connsiteX1" fmla="*/ 690880 w 3444240"/>
              <a:gd name="connsiteY1" fmla="*/ 0 h 568960"/>
              <a:gd name="connsiteX2" fmla="*/ 3444240 w 3444240"/>
              <a:gd name="connsiteY2" fmla="*/ 0 h 568960"/>
              <a:gd name="connsiteX0" fmla="*/ 0 w 3444240"/>
              <a:gd name="connsiteY0" fmla="*/ 568960 h 568960"/>
              <a:gd name="connsiteX1" fmla="*/ 1509383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1509383"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28554"/>
            <a:endParaRPr lang="en-US" sz="1600">
              <a:solidFill>
                <a:srgbClr val="FFFFFF"/>
              </a:solidFill>
              <a:latin typeface="Open Sans Light"/>
            </a:endParaRPr>
          </a:p>
        </p:txBody>
      </p:sp>
      <p:grpSp>
        <p:nvGrpSpPr>
          <p:cNvPr id="65" name="Group 64">
            <a:extLst>
              <a:ext uri="{FF2B5EF4-FFF2-40B4-BE49-F238E27FC236}">
                <a16:creationId xmlns:a16="http://schemas.microsoft.com/office/drawing/2014/main" id="{2494EE38-FD00-4C37-97DF-E624118EACE7}"/>
              </a:ext>
            </a:extLst>
          </p:cNvPr>
          <p:cNvGrpSpPr/>
          <p:nvPr/>
        </p:nvGrpSpPr>
        <p:grpSpPr>
          <a:xfrm>
            <a:off x="7069773" y="2221984"/>
            <a:ext cx="246695" cy="246695"/>
            <a:chOff x="15578660" y="4067175"/>
            <a:chExt cx="597081" cy="597081"/>
          </a:xfrm>
        </p:grpSpPr>
        <p:sp>
          <p:nvSpPr>
            <p:cNvPr id="56" name="Oval 55">
              <a:extLst>
                <a:ext uri="{FF2B5EF4-FFF2-40B4-BE49-F238E27FC236}">
                  <a16:creationId xmlns:a16="http://schemas.microsoft.com/office/drawing/2014/main" id="{47FBC05A-AD48-4C14-984E-49CF83FDFA15}"/>
                </a:ext>
              </a:extLst>
            </p:cNvPr>
            <p:cNvSpPr/>
            <p:nvPr/>
          </p:nvSpPr>
          <p:spPr>
            <a:xfrm>
              <a:off x="15578660" y="4067175"/>
              <a:ext cx="597081" cy="597081"/>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57" name="Oval 56">
              <a:extLst>
                <a:ext uri="{FF2B5EF4-FFF2-40B4-BE49-F238E27FC236}">
                  <a16:creationId xmlns:a16="http://schemas.microsoft.com/office/drawing/2014/main" id="{02DD9DA2-5177-47EB-89DE-3E7029406E30}"/>
                </a:ext>
              </a:extLst>
            </p:cNvPr>
            <p:cNvSpPr/>
            <p:nvPr/>
          </p:nvSpPr>
          <p:spPr>
            <a:xfrm>
              <a:off x="15708682" y="4197197"/>
              <a:ext cx="337036" cy="337036"/>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grpSp>
      <p:sp>
        <p:nvSpPr>
          <p:cNvPr id="41" name="Block Arc 40">
            <a:extLst>
              <a:ext uri="{FF2B5EF4-FFF2-40B4-BE49-F238E27FC236}">
                <a16:creationId xmlns:a16="http://schemas.microsoft.com/office/drawing/2014/main" id="{7C2A79B7-D672-4BAA-8D05-01682DCABF03}"/>
              </a:ext>
            </a:extLst>
          </p:cNvPr>
          <p:cNvSpPr/>
          <p:nvPr/>
        </p:nvSpPr>
        <p:spPr>
          <a:xfrm>
            <a:off x="3793828" y="1308003"/>
            <a:ext cx="4571250" cy="4571250"/>
          </a:xfrm>
          <a:prstGeom prst="blockArc">
            <a:avLst>
              <a:gd name="adj1" fmla="val 5622435"/>
              <a:gd name="adj2" fmla="val 14660323"/>
              <a:gd name="adj3" fmla="val 5819"/>
            </a:avLst>
          </a:prstGeom>
          <a:gradFill flip="none" rotWithShape="1">
            <a:gsLst>
              <a:gs pos="53000">
                <a:schemeClr val="accent1"/>
              </a:gs>
              <a:gs pos="100000">
                <a:schemeClr val="accent1">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42" name="Rectangle 41">
            <a:extLst>
              <a:ext uri="{FF2B5EF4-FFF2-40B4-BE49-F238E27FC236}">
                <a16:creationId xmlns:a16="http://schemas.microsoft.com/office/drawing/2014/main" id="{DD7EA93B-8233-4940-B9A8-DEF2A628F15C}"/>
              </a:ext>
            </a:extLst>
          </p:cNvPr>
          <p:cNvSpPr/>
          <p:nvPr/>
        </p:nvSpPr>
        <p:spPr>
          <a:xfrm>
            <a:off x="5895651" y="5613611"/>
            <a:ext cx="6296350" cy="265642"/>
          </a:xfrm>
          <a:prstGeom prst="rect">
            <a:avLst/>
          </a:prstGeom>
          <a:gradFill>
            <a:gsLst>
              <a:gs pos="100000">
                <a:schemeClr val="accent1"/>
              </a:gs>
              <a:gs pos="0">
                <a:schemeClr val="accent1">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79" name="TextBox 78">
            <a:extLst>
              <a:ext uri="{FF2B5EF4-FFF2-40B4-BE49-F238E27FC236}">
                <a16:creationId xmlns:a16="http://schemas.microsoft.com/office/drawing/2014/main" id="{17A07F3A-5F60-4169-B911-2A68A1E852A2}"/>
              </a:ext>
            </a:extLst>
          </p:cNvPr>
          <p:cNvSpPr txBox="1"/>
          <p:nvPr/>
        </p:nvSpPr>
        <p:spPr>
          <a:xfrm>
            <a:off x="873301" y="4336402"/>
            <a:ext cx="2695182" cy="1292662"/>
          </a:xfrm>
          <a:prstGeom prst="rect">
            <a:avLst/>
          </a:prstGeom>
          <a:noFill/>
        </p:spPr>
        <p:txBody>
          <a:bodyPr wrap="square" rtlCol="0">
            <a:spAutoFit/>
          </a:bodyPr>
          <a:lstStyle/>
          <a:p>
            <a:pPr algn="r" defTabSz="228554"/>
            <a:r>
              <a:rPr lang="en-US" dirty="0">
                <a:solidFill>
                  <a:srgbClr val="2A92FD"/>
                </a:solidFill>
                <a:latin typeface="Open Sans Light"/>
              </a:rPr>
              <a:t>Primary Research Q</a:t>
            </a:r>
          </a:p>
          <a:p>
            <a:pPr marL="228600" indent="-228600">
              <a:spcAft>
                <a:spcPts val="0"/>
              </a:spcAft>
              <a:buClr>
                <a:srgbClr val="FFFFFF"/>
              </a:buClr>
              <a:buFont typeface="Arial" panose="020B0604020202020204" pitchFamily="34" charset="0"/>
              <a:buChar char="•"/>
            </a:pPr>
            <a:r>
              <a:rPr lang="en-US" sz="1200" dirty="0">
                <a:latin typeface="+mj-lt"/>
                <a:cs typeface="Calibri"/>
              </a:rPr>
              <a:t>What is the most used tactic for abducting individuals?</a:t>
            </a:r>
          </a:p>
          <a:p>
            <a:pPr marL="228600" indent="-228600">
              <a:spcAft>
                <a:spcPts val="0"/>
              </a:spcAft>
              <a:buClr>
                <a:srgbClr val="FFFFFF"/>
              </a:buClr>
              <a:buFont typeface="Arial" panose="020B0604020202020204" pitchFamily="34" charset="0"/>
              <a:buChar char="•"/>
            </a:pPr>
            <a:r>
              <a:rPr lang="en-US" sz="1200" dirty="0">
                <a:latin typeface="+mj-lt"/>
                <a:cs typeface="Calibri"/>
              </a:rPr>
              <a:t>How has human trafficking trended over the last 2 decades?</a:t>
            </a:r>
            <a:endParaRPr lang="en-US" sz="1200" dirty="0">
              <a:latin typeface="+mj-lt"/>
            </a:endParaRPr>
          </a:p>
          <a:p>
            <a:pPr marL="228600" indent="-228600">
              <a:spcAft>
                <a:spcPts val="0"/>
              </a:spcAft>
              <a:buClr>
                <a:srgbClr val="FFFFFF"/>
              </a:buClr>
              <a:buFont typeface="+mj-lt"/>
              <a:buAutoNum type="arabicPeriod"/>
            </a:pPr>
            <a:endParaRPr lang="en-US" sz="1200" dirty="0">
              <a:latin typeface="+mj-lt"/>
              <a:ea typeface="Calibri"/>
              <a:cs typeface="Calibri"/>
            </a:endParaRPr>
          </a:p>
        </p:txBody>
      </p:sp>
      <p:sp>
        <p:nvSpPr>
          <p:cNvPr id="90" name="Freeform 39">
            <a:extLst>
              <a:ext uri="{FF2B5EF4-FFF2-40B4-BE49-F238E27FC236}">
                <a16:creationId xmlns:a16="http://schemas.microsoft.com/office/drawing/2014/main" id="{2A018316-A1E7-4685-8DBD-AC263F0A3406}"/>
              </a:ext>
            </a:extLst>
          </p:cNvPr>
          <p:cNvSpPr/>
          <p:nvPr/>
        </p:nvSpPr>
        <p:spPr>
          <a:xfrm flipH="1" flipV="1">
            <a:off x="3710316" y="4086439"/>
            <a:ext cx="801514" cy="474405"/>
          </a:xfrm>
          <a:custGeom>
            <a:avLst/>
            <a:gdLst>
              <a:gd name="connsiteX0" fmla="*/ 0 w 3444240"/>
              <a:gd name="connsiteY0" fmla="*/ 568960 h 568960"/>
              <a:gd name="connsiteX1" fmla="*/ 690880 w 3444240"/>
              <a:gd name="connsiteY1" fmla="*/ 0 h 568960"/>
              <a:gd name="connsiteX2" fmla="*/ 3444240 w 3444240"/>
              <a:gd name="connsiteY2" fmla="*/ 0 h 568960"/>
              <a:gd name="connsiteX0" fmla="*/ 0 w 3444240"/>
              <a:gd name="connsiteY0" fmla="*/ 568960 h 568960"/>
              <a:gd name="connsiteX1" fmla="*/ 1509383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1509383"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28554"/>
            <a:endParaRPr lang="en-US" sz="1600">
              <a:solidFill>
                <a:srgbClr val="FFFFFF"/>
              </a:solidFill>
              <a:latin typeface="Open Sans Light"/>
            </a:endParaRPr>
          </a:p>
        </p:txBody>
      </p:sp>
      <p:grpSp>
        <p:nvGrpSpPr>
          <p:cNvPr id="86" name="Group 85">
            <a:extLst>
              <a:ext uri="{FF2B5EF4-FFF2-40B4-BE49-F238E27FC236}">
                <a16:creationId xmlns:a16="http://schemas.microsoft.com/office/drawing/2014/main" id="{F023A28E-AC48-46B2-92D7-C7F5F4829BD6}"/>
              </a:ext>
            </a:extLst>
          </p:cNvPr>
          <p:cNvGrpSpPr/>
          <p:nvPr/>
        </p:nvGrpSpPr>
        <p:grpSpPr>
          <a:xfrm>
            <a:off x="4421578" y="3964306"/>
            <a:ext cx="246695" cy="246695"/>
            <a:chOff x="15578660" y="4067175"/>
            <a:chExt cx="597081" cy="597081"/>
          </a:xfrm>
        </p:grpSpPr>
        <p:sp>
          <p:nvSpPr>
            <p:cNvPr id="87" name="Oval 86">
              <a:extLst>
                <a:ext uri="{FF2B5EF4-FFF2-40B4-BE49-F238E27FC236}">
                  <a16:creationId xmlns:a16="http://schemas.microsoft.com/office/drawing/2014/main" id="{292AE148-8CBA-4BFF-8CAF-2A6D97D91771}"/>
                </a:ext>
              </a:extLst>
            </p:cNvPr>
            <p:cNvSpPr/>
            <p:nvPr/>
          </p:nvSpPr>
          <p:spPr>
            <a:xfrm>
              <a:off x="15578660" y="4067175"/>
              <a:ext cx="597081" cy="597081"/>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88" name="Oval 87">
              <a:extLst>
                <a:ext uri="{FF2B5EF4-FFF2-40B4-BE49-F238E27FC236}">
                  <a16:creationId xmlns:a16="http://schemas.microsoft.com/office/drawing/2014/main" id="{2A04DD49-6C8B-49FF-85B6-EA8DF3C3EF7C}"/>
                </a:ext>
              </a:extLst>
            </p:cNvPr>
            <p:cNvSpPr/>
            <p:nvPr/>
          </p:nvSpPr>
          <p:spPr>
            <a:xfrm>
              <a:off x="15708682" y="4197197"/>
              <a:ext cx="337036" cy="337036"/>
            </a:xfrm>
            <a:prstGeom prst="ellipse">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grpSp>
      <p:sp>
        <p:nvSpPr>
          <p:cNvPr id="80" name="TextBox 79">
            <a:extLst>
              <a:ext uri="{FF2B5EF4-FFF2-40B4-BE49-F238E27FC236}">
                <a16:creationId xmlns:a16="http://schemas.microsoft.com/office/drawing/2014/main" id="{6359E1D9-4FD5-4F99-AA14-6563DCD35B18}"/>
              </a:ext>
            </a:extLst>
          </p:cNvPr>
          <p:cNvSpPr txBox="1"/>
          <p:nvPr/>
        </p:nvSpPr>
        <p:spPr>
          <a:xfrm>
            <a:off x="8623517" y="4440184"/>
            <a:ext cx="2695182" cy="1107996"/>
          </a:xfrm>
          <a:prstGeom prst="rect">
            <a:avLst/>
          </a:prstGeom>
          <a:noFill/>
        </p:spPr>
        <p:txBody>
          <a:bodyPr wrap="square" rtlCol="0">
            <a:spAutoFit/>
          </a:bodyPr>
          <a:lstStyle/>
          <a:p>
            <a:pPr defTabSz="228554"/>
            <a:r>
              <a:rPr lang="en-US" dirty="0">
                <a:solidFill>
                  <a:srgbClr val="1CA7FC"/>
                </a:solidFill>
                <a:latin typeface="Open Sans Light"/>
              </a:rPr>
              <a:t>Other Research Qs</a:t>
            </a:r>
          </a:p>
          <a:p>
            <a:pPr marL="228600" indent="-228600">
              <a:spcAft>
                <a:spcPts val="0"/>
              </a:spcAft>
              <a:buClr>
                <a:srgbClr val="FFFFFF"/>
              </a:buClr>
              <a:buFont typeface="Arial" panose="020B0604020202020204" pitchFamily="34" charset="0"/>
              <a:buChar char="•"/>
            </a:pPr>
            <a:r>
              <a:rPr lang="en-US" sz="1200" dirty="0">
                <a:cs typeface="Calibri"/>
              </a:rPr>
              <a:t>Has human trafficking leaned or shifted towards a specific group of people? (specific gender, age group, and others…)</a:t>
            </a:r>
            <a:endParaRPr lang="en-US" sz="1200" dirty="0">
              <a:ea typeface="Calibri"/>
              <a:cs typeface="Calibri"/>
            </a:endParaRPr>
          </a:p>
        </p:txBody>
      </p:sp>
      <p:sp>
        <p:nvSpPr>
          <p:cNvPr id="82" name="Freeform 39">
            <a:extLst>
              <a:ext uri="{FF2B5EF4-FFF2-40B4-BE49-F238E27FC236}">
                <a16:creationId xmlns:a16="http://schemas.microsoft.com/office/drawing/2014/main" id="{60CBF329-7589-47DE-A486-D106E5560E10}"/>
              </a:ext>
            </a:extLst>
          </p:cNvPr>
          <p:cNvSpPr/>
          <p:nvPr/>
        </p:nvSpPr>
        <p:spPr>
          <a:xfrm flipV="1">
            <a:off x="7661855" y="4103697"/>
            <a:ext cx="801514" cy="474405"/>
          </a:xfrm>
          <a:custGeom>
            <a:avLst/>
            <a:gdLst>
              <a:gd name="connsiteX0" fmla="*/ 0 w 3444240"/>
              <a:gd name="connsiteY0" fmla="*/ 568960 h 568960"/>
              <a:gd name="connsiteX1" fmla="*/ 690880 w 3444240"/>
              <a:gd name="connsiteY1" fmla="*/ 0 h 568960"/>
              <a:gd name="connsiteX2" fmla="*/ 3444240 w 3444240"/>
              <a:gd name="connsiteY2" fmla="*/ 0 h 568960"/>
              <a:gd name="connsiteX0" fmla="*/ 0 w 3444240"/>
              <a:gd name="connsiteY0" fmla="*/ 568960 h 568960"/>
              <a:gd name="connsiteX1" fmla="*/ 1509383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1509383"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28554"/>
            <a:endParaRPr lang="en-US" sz="1600">
              <a:solidFill>
                <a:srgbClr val="FFFFFF"/>
              </a:solidFill>
              <a:latin typeface="Open Sans Light"/>
            </a:endParaRPr>
          </a:p>
        </p:txBody>
      </p:sp>
      <p:grpSp>
        <p:nvGrpSpPr>
          <p:cNvPr id="69" name="Group 68">
            <a:extLst>
              <a:ext uri="{FF2B5EF4-FFF2-40B4-BE49-F238E27FC236}">
                <a16:creationId xmlns:a16="http://schemas.microsoft.com/office/drawing/2014/main" id="{B0D3F740-E661-45C8-88DF-9A2C7E437689}"/>
              </a:ext>
            </a:extLst>
          </p:cNvPr>
          <p:cNvGrpSpPr/>
          <p:nvPr/>
        </p:nvGrpSpPr>
        <p:grpSpPr>
          <a:xfrm>
            <a:off x="7538508" y="3981565"/>
            <a:ext cx="246695" cy="246695"/>
            <a:chOff x="15578660" y="4067175"/>
            <a:chExt cx="597081" cy="597081"/>
          </a:xfrm>
        </p:grpSpPr>
        <p:sp>
          <p:nvSpPr>
            <p:cNvPr id="70" name="Oval 69">
              <a:extLst>
                <a:ext uri="{FF2B5EF4-FFF2-40B4-BE49-F238E27FC236}">
                  <a16:creationId xmlns:a16="http://schemas.microsoft.com/office/drawing/2014/main" id="{EC9A5B7E-23DA-4976-A7F3-4600D9AEEB28}"/>
                </a:ext>
              </a:extLst>
            </p:cNvPr>
            <p:cNvSpPr/>
            <p:nvPr/>
          </p:nvSpPr>
          <p:spPr>
            <a:xfrm>
              <a:off x="15578660" y="4067175"/>
              <a:ext cx="597081" cy="597081"/>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71" name="Oval 70">
              <a:extLst>
                <a:ext uri="{FF2B5EF4-FFF2-40B4-BE49-F238E27FC236}">
                  <a16:creationId xmlns:a16="http://schemas.microsoft.com/office/drawing/2014/main" id="{D89EC373-3AAD-4647-B0FA-77F074D7775B}"/>
                </a:ext>
              </a:extLst>
            </p:cNvPr>
            <p:cNvSpPr/>
            <p:nvPr/>
          </p:nvSpPr>
          <p:spPr>
            <a:xfrm>
              <a:off x="15708682" y="4197197"/>
              <a:ext cx="337036" cy="337036"/>
            </a:xfrm>
            <a:prstGeom prst="ellipse">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grpSp>
      <p:sp>
        <p:nvSpPr>
          <p:cNvPr id="89" name="Freeform 39">
            <a:extLst>
              <a:ext uri="{FF2B5EF4-FFF2-40B4-BE49-F238E27FC236}">
                <a16:creationId xmlns:a16="http://schemas.microsoft.com/office/drawing/2014/main" id="{DCA9F9FC-AEA3-4A20-B796-CBD18156DFE5}"/>
              </a:ext>
            </a:extLst>
          </p:cNvPr>
          <p:cNvSpPr/>
          <p:nvPr/>
        </p:nvSpPr>
        <p:spPr>
          <a:xfrm flipH="1">
            <a:off x="4127177" y="1927796"/>
            <a:ext cx="801514" cy="474405"/>
          </a:xfrm>
          <a:custGeom>
            <a:avLst/>
            <a:gdLst>
              <a:gd name="connsiteX0" fmla="*/ 0 w 3444240"/>
              <a:gd name="connsiteY0" fmla="*/ 568960 h 568960"/>
              <a:gd name="connsiteX1" fmla="*/ 690880 w 3444240"/>
              <a:gd name="connsiteY1" fmla="*/ 0 h 568960"/>
              <a:gd name="connsiteX2" fmla="*/ 3444240 w 3444240"/>
              <a:gd name="connsiteY2" fmla="*/ 0 h 568960"/>
              <a:gd name="connsiteX0" fmla="*/ 0 w 3444240"/>
              <a:gd name="connsiteY0" fmla="*/ 568960 h 568960"/>
              <a:gd name="connsiteX1" fmla="*/ 1509383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1509383"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28554"/>
            <a:endParaRPr lang="en-US" sz="1600">
              <a:solidFill>
                <a:srgbClr val="FFFFFF"/>
              </a:solidFill>
              <a:latin typeface="Open Sans Light"/>
            </a:endParaRPr>
          </a:p>
        </p:txBody>
      </p:sp>
      <p:grpSp>
        <p:nvGrpSpPr>
          <p:cNvPr id="83" name="Group 82">
            <a:extLst>
              <a:ext uri="{FF2B5EF4-FFF2-40B4-BE49-F238E27FC236}">
                <a16:creationId xmlns:a16="http://schemas.microsoft.com/office/drawing/2014/main" id="{FF394E40-C124-4711-B506-6A390AAAE8B8}"/>
              </a:ext>
            </a:extLst>
          </p:cNvPr>
          <p:cNvGrpSpPr/>
          <p:nvPr/>
        </p:nvGrpSpPr>
        <p:grpSpPr>
          <a:xfrm>
            <a:off x="4838439" y="2275705"/>
            <a:ext cx="246695" cy="246695"/>
            <a:chOff x="15578660" y="4067175"/>
            <a:chExt cx="597081" cy="597081"/>
          </a:xfrm>
        </p:grpSpPr>
        <p:sp>
          <p:nvSpPr>
            <p:cNvPr id="84" name="Oval 83">
              <a:extLst>
                <a:ext uri="{FF2B5EF4-FFF2-40B4-BE49-F238E27FC236}">
                  <a16:creationId xmlns:a16="http://schemas.microsoft.com/office/drawing/2014/main" id="{5F37976A-BD2D-4B02-B732-9680CD746E62}"/>
                </a:ext>
              </a:extLst>
            </p:cNvPr>
            <p:cNvSpPr/>
            <p:nvPr/>
          </p:nvSpPr>
          <p:spPr>
            <a:xfrm>
              <a:off x="15578660" y="4067175"/>
              <a:ext cx="597081" cy="597081"/>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85" name="Oval 84">
              <a:extLst>
                <a:ext uri="{FF2B5EF4-FFF2-40B4-BE49-F238E27FC236}">
                  <a16:creationId xmlns:a16="http://schemas.microsoft.com/office/drawing/2014/main" id="{AC94BBE4-4D95-4BD8-8DF0-A8ACFFAE17ED}"/>
                </a:ext>
              </a:extLst>
            </p:cNvPr>
            <p:cNvSpPr/>
            <p:nvPr/>
          </p:nvSpPr>
          <p:spPr>
            <a:xfrm>
              <a:off x="15708682" y="4197197"/>
              <a:ext cx="337036" cy="337036"/>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grpSp>
      <p:sp>
        <p:nvSpPr>
          <p:cNvPr id="91" name="TextBox 90">
            <a:extLst>
              <a:ext uri="{FF2B5EF4-FFF2-40B4-BE49-F238E27FC236}">
                <a16:creationId xmlns:a16="http://schemas.microsoft.com/office/drawing/2014/main" id="{4C3F010B-441F-402E-A2EB-EEAEE751E65E}"/>
              </a:ext>
            </a:extLst>
          </p:cNvPr>
          <p:cNvSpPr txBox="1"/>
          <p:nvPr/>
        </p:nvSpPr>
        <p:spPr>
          <a:xfrm>
            <a:off x="1163172" y="1744859"/>
            <a:ext cx="2695182" cy="2031325"/>
          </a:xfrm>
          <a:prstGeom prst="rect">
            <a:avLst/>
          </a:prstGeom>
          <a:noFill/>
        </p:spPr>
        <p:txBody>
          <a:bodyPr wrap="square" rtlCol="0">
            <a:spAutoFit/>
          </a:bodyPr>
          <a:lstStyle/>
          <a:p>
            <a:pPr algn="r" defTabSz="228554"/>
            <a:r>
              <a:rPr lang="en-US" dirty="0">
                <a:solidFill>
                  <a:srgbClr val="08C6F9"/>
                </a:solidFill>
                <a:latin typeface="Open Sans Light"/>
              </a:rPr>
              <a:t>Problem Statement</a:t>
            </a:r>
          </a:p>
          <a:p>
            <a:pPr algn="r" defTabSz="228554"/>
            <a:r>
              <a:rPr lang="en-US" sz="1200" dirty="0">
                <a:latin typeface="+mj-lt"/>
                <a:cs typeface="Calibri"/>
              </a:rPr>
              <a:t>Trafficking has been a world-wide problem, and using 130K+ records of human trafficking data, our team aims to </a:t>
            </a:r>
            <a:r>
              <a:rPr lang="en-US" sz="1200" b="0" i="0" u="none" strike="noStrike" dirty="0">
                <a:effectLst/>
                <a:latin typeface="+mj-lt"/>
                <a:cs typeface="Calibri"/>
              </a:rPr>
              <a:t>predict how human trafficking patterns will change over the next few years, so that the right </a:t>
            </a:r>
            <a:r>
              <a:rPr lang="en-US" sz="1200" dirty="0">
                <a:latin typeface="+mj-lt"/>
                <a:cs typeface="Calibri"/>
              </a:rPr>
              <a:t>number</a:t>
            </a:r>
            <a:r>
              <a:rPr lang="en-US" sz="1200" b="0" i="0" u="none" strike="noStrike" dirty="0">
                <a:effectLst/>
                <a:latin typeface="+mj-lt"/>
                <a:cs typeface="Calibri"/>
              </a:rPr>
              <a:t> of resources can be allocated to help mitigate this issue. </a:t>
            </a:r>
            <a:endParaRPr lang="en-US" sz="1200" b="0" i="0" u="none" strike="noStrike" dirty="0">
              <a:effectLst/>
              <a:latin typeface="+mj-lt"/>
              <a:ea typeface="Calibri"/>
              <a:cs typeface="Calibri"/>
            </a:endParaRPr>
          </a:p>
          <a:p>
            <a:pPr algn="r" defTabSz="228554"/>
            <a:endParaRPr lang="en-US" sz="1200" dirty="0">
              <a:solidFill>
                <a:srgbClr val="FFFFFF"/>
              </a:solidFill>
              <a:latin typeface="Open Sans Light"/>
            </a:endParaRPr>
          </a:p>
        </p:txBody>
      </p:sp>
      <p:sp>
        <p:nvSpPr>
          <p:cNvPr id="3" name="TextBox 2">
            <a:extLst>
              <a:ext uri="{FF2B5EF4-FFF2-40B4-BE49-F238E27FC236}">
                <a16:creationId xmlns:a16="http://schemas.microsoft.com/office/drawing/2014/main" id="{8401CB14-63B9-4E39-CEB7-8EA0D6D0935D}"/>
              </a:ext>
            </a:extLst>
          </p:cNvPr>
          <p:cNvSpPr txBox="1"/>
          <p:nvPr/>
        </p:nvSpPr>
        <p:spPr>
          <a:xfrm>
            <a:off x="490728" y="5974616"/>
            <a:ext cx="11094332" cy="276999"/>
          </a:xfrm>
          <a:prstGeom prst="rect">
            <a:avLst/>
          </a:prstGeom>
          <a:noFill/>
        </p:spPr>
        <p:txBody>
          <a:bodyPr wrap="square" rtlCol="0">
            <a:spAutoFit/>
          </a:bodyPr>
          <a:lstStyle/>
          <a:p>
            <a:pPr algn="r" defTabSz="228554"/>
            <a:r>
              <a:rPr lang="en-US" sz="1200" dirty="0"/>
              <a:t>While our primary approach </a:t>
            </a:r>
            <a:r>
              <a:rPr lang="en-US" sz="1200" b="1" dirty="0"/>
              <a:t>may change </a:t>
            </a:r>
            <a:r>
              <a:rPr lang="en-US" sz="1200" dirty="0"/>
              <a:t>over the course of the project as we uncover more insights, our target is to answer the questions above.</a:t>
            </a:r>
            <a:endParaRPr lang="en-US" sz="1200" dirty="0">
              <a:solidFill>
                <a:srgbClr val="FFFFFF"/>
              </a:solidFill>
              <a:latin typeface="Open Sans Light"/>
            </a:endParaRPr>
          </a:p>
        </p:txBody>
      </p:sp>
    </p:spTree>
    <p:extLst>
      <p:ext uri="{BB962C8B-B14F-4D97-AF65-F5344CB8AC3E}">
        <p14:creationId xmlns:p14="http://schemas.microsoft.com/office/powerpoint/2010/main" val="3287532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100"/>
                                  </p:stCondLst>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ppt_w</p:attrName>
                                        </p:attrNameLst>
                                      </p:cBhvr>
                                      <p:tavLst>
                                        <p:tav tm="0">
                                          <p:val>
                                            <p:fltVal val="0"/>
                                          </p:val>
                                        </p:tav>
                                        <p:tav tm="100000">
                                          <p:val>
                                            <p:strVal val="#ppt_w"/>
                                          </p:val>
                                        </p:tav>
                                      </p:tavLst>
                                    </p:anim>
                                    <p:anim calcmode="lin" valueType="num">
                                      <p:cBhvr>
                                        <p:cTn id="8" dur="500" fill="hold"/>
                                        <p:tgtEl>
                                          <p:spTgt spid="94"/>
                                        </p:tgtEl>
                                        <p:attrNameLst>
                                          <p:attrName>ppt_h</p:attrName>
                                        </p:attrNameLst>
                                      </p:cBhvr>
                                      <p:tavLst>
                                        <p:tav tm="0">
                                          <p:val>
                                            <p:fltVal val="0"/>
                                          </p:val>
                                        </p:tav>
                                        <p:tav tm="100000">
                                          <p:val>
                                            <p:strVal val="#ppt_h"/>
                                          </p:val>
                                        </p:tav>
                                      </p:tavLst>
                                    </p:anim>
                                    <p:anim calcmode="lin" valueType="num">
                                      <p:cBhvr>
                                        <p:cTn id="9" dur="500" fill="hold"/>
                                        <p:tgtEl>
                                          <p:spTgt spid="94"/>
                                        </p:tgtEl>
                                        <p:attrNameLst>
                                          <p:attrName>style.rotation</p:attrName>
                                        </p:attrNameLst>
                                      </p:cBhvr>
                                      <p:tavLst>
                                        <p:tav tm="0">
                                          <p:val>
                                            <p:fltVal val="360"/>
                                          </p:val>
                                        </p:tav>
                                        <p:tav tm="100000">
                                          <p:val>
                                            <p:fltVal val="0"/>
                                          </p:val>
                                        </p:tav>
                                      </p:tavLst>
                                    </p:anim>
                                    <p:animEffect transition="in" filter="fade">
                                      <p:cBhvr>
                                        <p:cTn id="10" dur="500"/>
                                        <p:tgtEl>
                                          <p:spTgt spid="94"/>
                                        </p:tgtEl>
                                      </p:cBhvr>
                                    </p:animEffect>
                                  </p:childTnLst>
                                </p:cTn>
                              </p:par>
                              <p:par>
                                <p:cTn id="11" presetID="2" presetClass="entr" presetSubtype="4" decel="100000" fill="hold" grpId="0" nodeType="withEffect">
                                  <p:stCondLst>
                                    <p:cond delay="20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1000" fill="hold"/>
                                        <p:tgtEl>
                                          <p:spTgt spid="36"/>
                                        </p:tgtEl>
                                        <p:attrNameLst>
                                          <p:attrName>ppt_x</p:attrName>
                                        </p:attrNameLst>
                                      </p:cBhvr>
                                      <p:tavLst>
                                        <p:tav tm="0">
                                          <p:val>
                                            <p:strVal val="#ppt_x"/>
                                          </p:val>
                                        </p:tav>
                                        <p:tav tm="100000">
                                          <p:val>
                                            <p:strVal val="#ppt_x"/>
                                          </p:val>
                                        </p:tav>
                                      </p:tavLst>
                                    </p:anim>
                                    <p:anim calcmode="lin" valueType="num">
                                      <p:cBhvr additive="base">
                                        <p:cTn id="14" dur="1000" fill="hold"/>
                                        <p:tgtEl>
                                          <p:spTgt spid="36"/>
                                        </p:tgtEl>
                                        <p:attrNameLst>
                                          <p:attrName>ppt_y</p:attrName>
                                        </p:attrNameLst>
                                      </p:cBhvr>
                                      <p:tavLst>
                                        <p:tav tm="0">
                                          <p:val>
                                            <p:strVal val="1+#ppt_h/2"/>
                                          </p:val>
                                        </p:tav>
                                        <p:tav tm="100000">
                                          <p:val>
                                            <p:strVal val="#ppt_y"/>
                                          </p:val>
                                        </p:tav>
                                      </p:tavLst>
                                    </p:anim>
                                  </p:childTnLst>
                                </p:cTn>
                              </p:par>
                              <p:par>
                                <p:cTn id="15" presetID="2" presetClass="entr" presetSubtype="1" decel="100000" fill="hold" grpId="0" nodeType="withEffect">
                                  <p:stCondLst>
                                    <p:cond delay="30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1000" fill="hold"/>
                                        <p:tgtEl>
                                          <p:spTgt spid="37"/>
                                        </p:tgtEl>
                                        <p:attrNameLst>
                                          <p:attrName>ppt_x</p:attrName>
                                        </p:attrNameLst>
                                      </p:cBhvr>
                                      <p:tavLst>
                                        <p:tav tm="0">
                                          <p:val>
                                            <p:strVal val="#ppt_x"/>
                                          </p:val>
                                        </p:tav>
                                        <p:tav tm="100000">
                                          <p:val>
                                            <p:strVal val="#ppt_x"/>
                                          </p:val>
                                        </p:tav>
                                      </p:tavLst>
                                    </p:anim>
                                    <p:anim calcmode="lin" valueType="num">
                                      <p:cBhvr additive="base">
                                        <p:cTn id="18" dur="1000" fill="hold"/>
                                        <p:tgtEl>
                                          <p:spTgt spid="37"/>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50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1300"/>
                            </p:stCondLst>
                            <p:childTnLst>
                              <p:par>
                                <p:cTn id="23" presetID="49" presetClass="entr" presetSubtype="0" decel="100000"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 calcmode="lin" valueType="num">
                                      <p:cBhvr>
                                        <p:cTn id="27" dur="500" fill="hold"/>
                                        <p:tgtEl>
                                          <p:spTgt spid="65"/>
                                        </p:tgtEl>
                                        <p:attrNameLst>
                                          <p:attrName>style.rotation</p:attrName>
                                        </p:attrNameLst>
                                      </p:cBhvr>
                                      <p:tavLst>
                                        <p:tav tm="0">
                                          <p:val>
                                            <p:fltVal val="360"/>
                                          </p:val>
                                        </p:tav>
                                        <p:tav tm="100000">
                                          <p:val>
                                            <p:fltVal val="0"/>
                                          </p:val>
                                        </p:tav>
                                      </p:tavLst>
                                    </p:anim>
                                    <p:animEffect transition="in" filter="fade">
                                      <p:cBhvr>
                                        <p:cTn id="28" dur="500"/>
                                        <p:tgtEl>
                                          <p:spTgt spid="65"/>
                                        </p:tgtEl>
                                      </p:cBhvr>
                                    </p:animEffect>
                                  </p:childTnLst>
                                </p:cTn>
                              </p:par>
                              <p:par>
                                <p:cTn id="29" presetID="22" presetClass="entr" presetSubtype="8" fill="hold" grpId="0" nodeType="withEffect">
                                  <p:stCondLst>
                                    <p:cond delay="100"/>
                                  </p:stCondLst>
                                  <p:childTnLst>
                                    <p:set>
                                      <p:cBhvr>
                                        <p:cTn id="30" dur="1" fill="hold">
                                          <p:stCondLst>
                                            <p:cond delay="0"/>
                                          </p:stCondLst>
                                        </p:cTn>
                                        <p:tgtEl>
                                          <p:spTgt spid="81"/>
                                        </p:tgtEl>
                                        <p:attrNameLst>
                                          <p:attrName>style.visibility</p:attrName>
                                        </p:attrNameLst>
                                      </p:cBhvr>
                                      <p:to>
                                        <p:strVal val="visible"/>
                                      </p:to>
                                    </p:set>
                                    <p:animEffect transition="in" filter="wipe(left)">
                                      <p:cBhvr>
                                        <p:cTn id="31" dur="500"/>
                                        <p:tgtEl>
                                          <p:spTgt spid="81"/>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childTnLst>
                          </p:cTn>
                        </p:par>
                        <p:par>
                          <p:cTn id="35" fill="hold">
                            <p:stCondLst>
                              <p:cond delay="2000"/>
                            </p:stCondLst>
                            <p:childTnLst>
                              <p:par>
                                <p:cTn id="36" presetID="49" presetClass="entr" presetSubtype="0" decel="100000" fill="hold" nodeType="afterEffect">
                                  <p:stCondLst>
                                    <p:cond delay="0"/>
                                  </p:stCondLst>
                                  <p:childTnLst>
                                    <p:set>
                                      <p:cBhvr>
                                        <p:cTn id="37" dur="1" fill="hold">
                                          <p:stCondLst>
                                            <p:cond delay="0"/>
                                          </p:stCondLst>
                                        </p:cTn>
                                        <p:tgtEl>
                                          <p:spTgt spid="69"/>
                                        </p:tgtEl>
                                        <p:attrNameLst>
                                          <p:attrName>style.visibility</p:attrName>
                                        </p:attrNameLst>
                                      </p:cBhvr>
                                      <p:to>
                                        <p:strVal val="visible"/>
                                      </p:to>
                                    </p:set>
                                    <p:anim calcmode="lin" valueType="num">
                                      <p:cBhvr>
                                        <p:cTn id="38" dur="500" fill="hold"/>
                                        <p:tgtEl>
                                          <p:spTgt spid="69"/>
                                        </p:tgtEl>
                                        <p:attrNameLst>
                                          <p:attrName>ppt_w</p:attrName>
                                        </p:attrNameLst>
                                      </p:cBhvr>
                                      <p:tavLst>
                                        <p:tav tm="0">
                                          <p:val>
                                            <p:fltVal val="0"/>
                                          </p:val>
                                        </p:tav>
                                        <p:tav tm="100000">
                                          <p:val>
                                            <p:strVal val="#ppt_w"/>
                                          </p:val>
                                        </p:tav>
                                      </p:tavLst>
                                    </p:anim>
                                    <p:anim calcmode="lin" valueType="num">
                                      <p:cBhvr>
                                        <p:cTn id="39" dur="500" fill="hold"/>
                                        <p:tgtEl>
                                          <p:spTgt spid="69"/>
                                        </p:tgtEl>
                                        <p:attrNameLst>
                                          <p:attrName>ppt_h</p:attrName>
                                        </p:attrNameLst>
                                      </p:cBhvr>
                                      <p:tavLst>
                                        <p:tav tm="0">
                                          <p:val>
                                            <p:fltVal val="0"/>
                                          </p:val>
                                        </p:tav>
                                        <p:tav tm="100000">
                                          <p:val>
                                            <p:strVal val="#ppt_h"/>
                                          </p:val>
                                        </p:tav>
                                      </p:tavLst>
                                    </p:anim>
                                    <p:anim calcmode="lin" valueType="num">
                                      <p:cBhvr>
                                        <p:cTn id="40" dur="500" fill="hold"/>
                                        <p:tgtEl>
                                          <p:spTgt spid="69"/>
                                        </p:tgtEl>
                                        <p:attrNameLst>
                                          <p:attrName>style.rotation</p:attrName>
                                        </p:attrNameLst>
                                      </p:cBhvr>
                                      <p:tavLst>
                                        <p:tav tm="0">
                                          <p:val>
                                            <p:fltVal val="360"/>
                                          </p:val>
                                        </p:tav>
                                        <p:tav tm="100000">
                                          <p:val>
                                            <p:fltVal val="0"/>
                                          </p:val>
                                        </p:tav>
                                      </p:tavLst>
                                    </p:anim>
                                    <p:animEffect transition="in" filter="fade">
                                      <p:cBhvr>
                                        <p:cTn id="41" dur="500"/>
                                        <p:tgtEl>
                                          <p:spTgt spid="69"/>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82"/>
                                        </p:tgtEl>
                                        <p:attrNameLst>
                                          <p:attrName>style.visibility</p:attrName>
                                        </p:attrNameLst>
                                      </p:cBhvr>
                                      <p:to>
                                        <p:strVal val="visible"/>
                                      </p:to>
                                    </p:set>
                                    <p:animEffect transition="in" filter="wipe(left)">
                                      <p:cBhvr>
                                        <p:cTn id="44" dur="500"/>
                                        <p:tgtEl>
                                          <p:spTgt spid="82"/>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childTnLst>
                          </p:cTn>
                        </p:par>
                        <p:par>
                          <p:cTn id="48" fill="hold">
                            <p:stCondLst>
                              <p:cond delay="2700"/>
                            </p:stCondLst>
                            <p:childTnLst>
                              <p:par>
                                <p:cTn id="49" presetID="49" presetClass="entr" presetSubtype="0" decel="100000" fill="hold" nodeType="afterEffect">
                                  <p:stCondLst>
                                    <p:cond delay="0"/>
                                  </p:stCondLst>
                                  <p:childTnLst>
                                    <p:set>
                                      <p:cBhvr>
                                        <p:cTn id="50" dur="1" fill="hold">
                                          <p:stCondLst>
                                            <p:cond delay="0"/>
                                          </p:stCondLst>
                                        </p:cTn>
                                        <p:tgtEl>
                                          <p:spTgt spid="86"/>
                                        </p:tgtEl>
                                        <p:attrNameLst>
                                          <p:attrName>style.visibility</p:attrName>
                                        </p:attrNameLst>
                                      </p:cBhvr>
                                      <p:to>
                                        <p:strVal val="visible"/>
                                      </p:to>
                                    </p:set>
                                    <p:anim calcmode="lin" valueType="num">
                                      <p:cBhvr>
                                        <p:cTn id="51" dur="500" fill="hold"/>
                                        <p:tgtEl>
                                          <p:spTgt spid="86"/>
                                        </p:tgtEl>
                                        <p:attrNameLst>
                                          <p:attrName>ppt_w</p:attrName>
                                        </p:attrNameLst>
                                      </p:cBhvr>
                                      <p:tavLst>
                                        <p:tav tm="0">
                                          <p:val>
                                            <p:fltVal val="0"/>
                                          </p:val>
                                        </p:tav>
                                        <p:tav tm="100000">
                                          <p:val>
                                            <p:strVal val="#ppt_w"/>
                                          </p:val>
                                        </p:tav>
                                      </p:tavLst>
                                    </p:anim>
                                    <p:anim calcmode="lin" valueType="num">
                                      <p:cBhvr>
                                        <p:cTn id="52" dur="500" fill="hold"/>
                                        <p:tgtEl>
                                          <p:spTgt spid="86"/>
                                        </p:tgtEl>
                                        <p:attrNameLst>
                                          <p:attrName>ppt_h</p:attrName>
                                        </p:attrNameLst>
                                      </p:cBhvr>
                                      <p:tavLst>
                                        <p:tav tm="0">
                                          <p:val>
                                            <p:fltVal val="0"/>
                                          </p:val>
                                        </p:tav>
                                        <p:tav tm="100000">
                                          <p:val>
                                            <p:strVal val="#ppt_h"/>
                                          </p:val>
                                        </p:tav>
                                      </p:tavLst>
                                    </p:anim>
                                    <p:anim calcmode="lin" valueType="num">
                                      <p:cBhvr>
                                        <p:cTn id="53" dur="500" fill="hold"/>
                                        <p:tgtEl>
                                          <p:spTgt spid="86"/>
                                        </p:tgtEl>
                                        <p:attrNameLst>
                                          <p:attrName>style.rotation</p:attrName>
                                        </p:attrNameLst>
                                      </p:cBhvr>
                                      <p:tavLst>
                                        <p:tav tm="0">
                                          <p:val>
                                            <p:fltVal val="360"/>
                                          </p:val>
                                        </p:tav>
                                        <p:tav tm="100000">
                                          <p:val>
                                            <p:fltVal val="0"/>
                                          </p:val>
                                        </p:tav>
                                      </p:tavLst>
                                    </p:anim>
                                    <p:animEffect transition="in" filter="fade">
                                      <p:cBhvr>
                                        <p:cTn id="54" dur="500"/>
                                        <p:tgtEl>
                                          <p:spTgt spid="86"/>
                                        </p:tgtEl>
                                      </p:cBhvr>
                                    </p:animEffect>
                                  </p:childTnLst>
                                </p:cTn>
                              </p:par>
                              <p:par>
                                <p:cTn id="55" presetID="22" presetClass="entr" presetSubtype="2" fill="hold" grpId="0" nodeType="withEffect">
                                  <p:stCondLst>
                                    <p:cond delay="100"/>
                                  </p:stCondLst>
                                  <p:childTnLst>
                                    <p:set>
                                      <p:cBhvr>
                                        <p:cTn id="56" dur="1" fill="hold">
                                          <p:stCondLst>
                                            <p:cond delay="0"/>
                                          </p:stCondLst>
                                        </p:cTn>
                                        <p:tgtEl>
                                          <p:spTgt spid="90"/>
                                        </p:tgtEl>
                                        <p:attrNameLst>
                                          <p:attrName>style.visibility</p:attrName>
                                        </p:attrNameLst>
                                      </p:cBhvr>
                                      <p:to>
                                        <p:strVal val="visible"/>
                                      </p:to>
                                    </p:set>
                                    <p:animEffect transition="in" filter="wipe(right)">
                                      <p:cBhvr>
                                        <p:cTn id="57" dur="500"/>
                                        <p:tgtEl>
                                          <p:spTgt spid="90"/>
                                        </p:tgtEl>
                                      </p:cBhvr>
                                    </p:animEffect>
                                  </p:childTnLst>
                                </p:cTn>
                              </p:par>
                              <p:par>
                                <p:cTn id="58" presetID="10" presetClass="entr" presetSubtype="0" fill="hold" grpId="0" nodeType="withEffect">
                                  <p:stCondLst>
                                    <p:cond delay="200"/>
                                  </p:stCondLst>
                                  <p:childTnLst>
                                    <p:set>
                                      <p:cBhvr>
                                        <p:cTn id="59" dur="1" fill="hold">
                                          <p:stCondLst>
                                            <p:cond delay="0"/>
                                          </p:stCondLst>
                                        </p:cTn>
                                        <p:tgtEl>
                                          <p:spTgt spid="79"/>
                                        </p:tgtEl>
                                        <p:attrNameLst>
                                          <p:attrName>style.visibility</p:attrName>
                                        </p:attrNameLst>
                                      </p:cBhvr>
                                      <p:to>
                                        <p:strVal val="visible"/>
                                      </p:to>
                                    </p:set>
                                    <p:animEffect transition="in" filter="fade">
                                      <p:cBhvr>
                                        <p:cTn id="60" dur="500"/>
                                        <p:tgtEl>
                                          <p:spTgt spid="79"/>
                                        </p:tgtEl>
                                      </p:cBhvr>
                                    </p:animEffect>
                                  </p:childTnLst>
                                </p:cTn>
                              </p:par>
                            </p:childTnLst>
                          </p:cTn>
                        </p:par>
                        <p:par>
                          <p:cTn id="61" fill="hold">
                            <p:stCondLst>
                              <p:cond delay="3400"/>
                            </p:stCondLst>
                            <p:childTnLst>
                              <p:par>
                                <p:cTn id="62" presetID="49" presetClass="entr" presetSubtype="0" decel="100000" fill="hold" nodeType="afterEffect">
                                  <p:stCondLst>
                                    <p:cond delay="0"/>
                                  </p:stCondLst>
                                  <p:childTnLst>
                                    <p:set>
                                      <p:cBhvr>
                                        <p:cTn id="63" dur="1" fill="hold">
                                          <p:stCondLst>
                                            <p:cond delay="0"/>
                                          </p:stCondLst>
                                        </p:cTn>
                                        <p:tgtEl>
                                          <p:spTgt spid="83"/>
                                        </p:tgtEl>
                                        <p:attrNameLst>
                                          <p:attrName>style.visibility</p:attrName>
                                        </p:attrNameLst>
                                      </p:cBhvr>
                                      <p:to>
                                        <p:strVal val="visible"/>
                                      </p:to>
                                    </p:set>
                                    <p:anim calcmode="lin" valueType="num">
                                      <p:cBhvr>
                                        <p:cTn id="64" dur="500" fill="hold"/>
                                        <p:tgtEl>
                                          <p:spTgt spid="83"/>
                                        </p:tgtEl>
                                        <p:attrNameLst>
                                          <p:attrName>ppt_w</p:attrName>
                                        </p:attrNameLst>
                                      </p:cBhvr>
                                      <p:tavLst>
                                        <p:tav tm="0">
                                          <p:val>
                                            <p:fltVal val="0"/>
                                          </p:val>
                                        </p:tav>
                                        <p:tav tm="100000">
                                          <p:val>
                                            <p:strVal val="#ppt_w"/>
                                          </p:val>
                                        </p:tav>
                                      </p:tavLst>
                                    </p:anim>
                                    <p:anim calcmode="lin" valueType="num">
                                      <p:cBhvr>
                                        <p:cTn id="65" dur="500" fill="hold"/>
                                        <p:tgtEl>
                                          <p:spTgt spid="83"/>
                                        </p:tgtEl>
                                        <p:attrNameLst>
                                          <p:attrName>ppt_h</p:attrName>
                                        </p:attrNameLst>
                                      </p:cBhvr>
                                      <p:tavLst>
                                        <p:tav tm="0">
                                          <p:val>
                                            <p:fltVal val="0"/>
                                          </p:val>
                                        </p:tav>
                                        <p:tav tm="100000">
                                          <p:val>
                                            <p:strVal val="#ppt_h"/>
                                          </p:val>
                                        </p:tav>
                                      </p:tavLst>
                                    </p:anim>
                                    <p:anim calcmode="lin" valueType="num">
                                      <p:cBhvr>
                                        <p:cTn id="66" dur="500" fill="hold"/>
                                        <p:tgtEl>
                                          <p:spTgt spid="83"/>
                                        </p:tgtEl>
                                        <p:attrNameLst>
                                          <p:attrName>style.rotation</p:attrName>
                                        </p:attrNameLst>
                                      </p:cBhvr>
                                      <p:tavLst>
                                        <p:tav tm="0">
                                          <p:val>
                                            <p:fltVal val="360"/>
                                          </p:val>
                                        </p:tav>
                                        <p:tav tm="100000">
                                          <p:val>
                                            <p:fltVal val="0"/>
                                          </p:val>
                                        </p:tav>
                                      </p:tavLst>
                                    </p:anim>
                                    <p:animEffect transition="in" filter="fade">
                                      <p:cBhvr>
                                        <p:cTn id="67" dur="500"/>
                                        <p:tgtEl>
                                          <p:spTgt spid="83"/>
                                        </p:tgtEl>
                                      </p:cBhvr>
                                    </p:animEffect>
                                  </p:childTnLst>
                                </p:cTn>
                              </p:par>
                              <p:par>
                                <p:cTn id="68" presetID="22" presetClass="entr" presetSubtype="2" fill="hold" grpId="0" nodeType="withEffect">
                                  <p:stCondLst>
                                    <p:cond delay="100"/>
                                  </p:stCondLst>
                                  <p:childTnLst>
                                    <p:set>
                                      <p:cBhvr>
                                        <p:cTn id="69" dur="1" fill="hold">
                                          <p:stCondLst>
                                            <p:cond delay="0"/>
                                          </p:stCondLst>
                                        </p:cTn>
                                        <p:tgtEl>
                                          <p:spTgt spid="89"/>
                                        </p:tgtEl>
                                        <p:attrNameLst>
                                          <p:attrName>style.visibility</p:attrName>
                                        </p:attrNameLst>
                                      </p:cBhvr>
                                      <p:to>
                                        <p:strVal val="visible"/>
                                      </p:to>
                                    </p:set>
                                    <p:animEffect transition="in" filter="wipe(right)">
                                      <p:cBhvr>
                                        <p:cTn id="70" dur="500"/>
                                        <p:tgtEl>
                                          <p:spTgt spid="89"/>
                                        </p:tgtEl>
                                      </p:cBhvr>
                                    </p:animEffect>
                                  </p:childTnLst>
                                </p:cTn>
                              </p:par>
                              <p:par>
                                <p:cTn id="71" presetID="10" presetClass="entr" presetSubtype="0" fill="hold" grpId="0" nodeType="withEffect">
                                  <p:stCondLst>
                                    <p:cond delay="20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51" grpId="0"/>
      <p:bldP spid="78" grpId="0"/>
      <p:bldP spid="81" grpId="0" animBg="1"/>
      <p:bldP spid="79" grpId="0"/>
      <p:bldP spid="90" grpId="0" animBg="1"/>
      <p:bldP spid="80" grpId="0"/>
      <p:bldP spid="82" grpId="0" animBg="1"/>
      <p:bldP spid="89" grpId="0" animBg="1"/>
      <p:bldP spid="91"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A76D7B7-C4F4-41DE-906F-1DD080280F5C}"/>
              </a:ext>
            </a:extLst>
          </p:cNvPr>
          <p:cNvSpPr/>
          <p:nvPr/>
        </p:nvSpPr>
        <p:spPr>
          <a:xfrm>
            <a:off x="2327193" y="2133600"/>
            <a:ext cx="3689613" cy="31239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4" name="Rectangle 3">
            <a:extLst>
              <a:ext uri="{FF2B5EF4-FFF2-40B4-BE49-F238E27FC236}">
                <a16:creationId xmlns:a16="http://schemas.microsoft.com/office/drawing/2014/main" id="{8D784A2E-D699-4C62-90CF-7AB10E4C739D}"/>
              </a:ext>
            </a:extLst>
          </p:cNvPr>
          <p:cNvSpPr/>
          <p:nvPr/>
        </p:nvSpPr>
        <p:spPr>
          <a:xfrm>
            <a:off x="2064506" y="4059495"/>
            <a:ext cx="4251146" cy="4007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grpSp>
        <p:nvGrpSpPr>
          <p:cNvPr id="8" name="Group 7">
            <a:extLst>
              <a:ext uri="{FF2B5EF4-FFF2-40B4-BE49-F238E27FC236}">
                <a16:creationId xmlns:a16="http://schemas.microsoft.com/office/drawing/2014/main" id="{429B579B-7B96-4ED1-8139-C261893D7F4E}"/>
              </a:ext>
            </a:extLst>
          </p:cNvPr>
          <p:cNvGrpSpPr/>
          <p:nvPr/>
        </p:nvGrpSpPr>
        <p:grpSpPr>
          <a:xfrm>
            <a:off x="5394604" y="2600236"/>
            <a:ext cx="4773527" cy="522380"/>
            <a:chOff x="9140238" y="5384506"/>
            <a:chExt cx="9548297" cy="1044897"/>
          </a:xfrm>
        </p:grpSpPr>
        <p:sp>
          <p:nvSpPr>
            <p:cNvPr id="9" name="Oval 8">
              <a:extLst>
                <a:ext uri="{FF2B5EF4-FFF2-40B4-BE49-F238E27FC236}">
                  <a16:creationId xmlns:a16="http://schemas.microsoft.com/office/drawing/2014/main" id="{C7C25F93-0981-4A61-89DB-32D2D6A99B95}"/>
                </a:ext>
              </a:extLst>
            </p:cNvPr>
            <p:cNvSpPr/>
            <p:nvPr/>
          </p:nvSpPr>
          <p:spPr>
            <a:xfrm flipH="1">
              <a:off x="17643638" y="5384506"/>
              <a:ext cx="1044897" cy="1044897"/>
            </a:xfrm>
            <a:prstGeom prst="ellipse">
              <a:avLst/>
            </a:prstGeom>
            <a:solidFill>
              <a:schemeClr val="accent1"/>
            </a:solidFill>
            <a:ln w="88900">
              <a:solidFill>
                <a:schemeClr val="accent1">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09">
                <a:defRPr/>
              </a:pPr>
              <a:r>
                <a:rPr lang="en-US" sz="4399">
                  <a:solidFill>
                    <a:srgbClr val="FFFFFF"/>
                  </a:solidFill>
                  <a:latin typeface="Designball-Charts-01" pitchFamily="2" charset="0"/>
                  <a:ea typeface="Open Sans" panose="020B0606030504020204" pitchFamily="34" charset="0"/>
                  <a:cs typeface="Arial" panose="020B0604020202020204" pitchFamily="34" charset="0"/>
                </a:rPr>
                <a:t>w</a:t>
              </a:r>
            </a:p>
          </p:txBody>
        </p:sp>
        <p:cxnSp>
          <p:nvCxnSpPr>
            <p:cNvPr id="10" name="Straight Connector 9">
              <a:extLst>
                <a:ext uri="{FF2B5EF4-FFF2-40B4-BE49-F238E27FC236}">
                  <a16:creationId xmlns:a16="http://schemas.microsoft.com/office/drawing/2014/main" id="{642ABEC2-2358-4A8A-8310-A64755226309}"/>
                </a:ext>
              </a:extLst>
            </p:cNvPr>
            <p:cNvCxnSpPr>
              <a:cxnSpLocks/>
              <a:stCxn id="9" idx="6"/>
            </p:cNvCxnSpPr>
            <p:nvPr/>
          </p:nvCxnSpPr>
          <p:spPr>
            <a:xfrm flipH="1">
              <a:off x="9140238" y="5906955"/>
              <a:ext cx="8503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F9F5974-E638-4EA0-BB7B-B795D7719D48}"/>
              </a:ext>
            </a:extLst>
          </p:cNvPr>
          <p:cNvSpPr txBox="1"/>
          <p:nvPr/>
        </p:nvSpPr>
        <p:spPr>
          <a:xfrm flipH="1">
            <a:off x="7205588" y="3090285"/>
            <a:ext cx="2514625" cy="2215991"/>
          </a:xfrm>
          <a:prstGeom prst="rect">
            <a:avLst/>
          </a:prstGeom>
          <a:noFill/>
        </p:spPr>
        <p:txBody>
          <a:bodyPr wrap="square" rtlCol="0">
            <a:spAutoFit/>
          </a:bodyPr>
          <a:lstStyle/>
          <a:p>
            <a:pPr defTabSz="228554"/>
            <a:r>
              <a:rPr lang="en-US" dirty="0">
                <a:solidFill>
                  <a:srgbClr val="08C6F9"/>
                </a:solidFill>
                <a:latin typeface="Open Sans Light"/>
              </a:rPr>
              <a:t>Initial Hypothesis</a:t>
            </a:r>
          </a:p>
          <a:p>
            <a:r>
              <a:rPr lang="en-US" sz="1200" dirty="0">
                <a:cs typeface="Calibri"/>
              </a:rPr>
              <a:t>Females between the ages of 9-17 are the most susceptible to Human Trafficking when they are exploited out of the United State of America via threats as the method of persuasion. The Human Trafficking categorization the described demographic will typically fall under is sexual exploitation and not force labor.</a:t>
            </a:r>
          </a:p>
        </p:txBody>
      </p:sp>
      <p:sp>
        <p:nvSpPr>
          <p:cNvPr id="12" name="TextBox 11">
            <a:extLst>
              <a:ext uri="{FF2B5EF4-FFF2-40B4-BE49-F238E27FC236}">
                <a16:creationId xmlns:a16="http://schemas.microsoft.com/office/drawing/2014/main" id="{F75E52E9-9316-4415-899A-872A494E6EED}"/>
              </a:ext>
            </a:extLst>
          </p:cNvPr>
          <p:cNvSpPr txBox="1"/>
          <p:nvPr/>
        </p:nvSpPr>
        <p:spPr>
          <a:xfrm flipH="1">
            <a:off x="7281864" y="1771360"/>
            <a:ext cx="2458558" cy="954107"/>
          </a:xfrm>
          <a:prstGeom prst="rect">
            <a:avLst/>
          </a:prstGeom>
          <a:noFill/>
        </p:spPr>
        <p:txBody>
          <a:bodyPr wrap="none" rtlCol="0" anchor="ctr">
            <a:spAutoFit/>
          </a:bodyPr>
          <a:lstStyle/>
          <a:p>
            <a:pPr defTabSz="228554"/>
            <a:r>
              <a:rPr lang="en-US" sz="2800" dirty="0">
                <a:solidFill>
                  <a:srgbClr val="FFFFFF"/>
                </a:solidFill>
                <a:latin typeface="Open Sans Light"/>
                <a:ea typeface="Open Sans Bold" panose="020B0806030504020204" pitchFamily="34" charset="0"/>
                <a:cs typeface="Open Sans Bold" panose="020B0806030504020204" pitchFamily="34" charset="0"/>
              </a:rPr>
              <a:t>With initial</a:t>
            </a:r>
          </a:p>
          <a:p>
            <a:pPr defTabSz="228554"/>
            <a:r>
              <a:rPr lang="en-US" sz="2800" dirty="0">
                <a:solidFill>
                  <a:srgbClr val="FFFFFF"/>
                </a:solidFill>
                <a:latin typeface="Open Sans Light"/>
                <a:ea typeface="Open Sans Bold" panose="020B0806030504020204" pitchFamily="34" charset="0"/>
                <a:cs typeface="Open Sans Bold" panose="020B0806030504020204" pitchFamily="34" charset="0"/>
              </a:rPr>
              <a:t>EDA </a:t>
            </a:r>
            <a:r>
              <a:rPr lang="en-US" sz="1000" dirty="0">
                <a:solidFill>
                  <a:srgbClr val="FFFFFF"/>
                </a:solidFill>
                <a:latin typeface="Open Sans Light"/>
                <a:ea typeface="Open Sans Bold" panose="020B0806030504020204" pitchFamily="34" charset="0"/>
                <a:cs typeface="Open Sans Bold" panose="020B0806030504020204" pitchFamily="34" charset="0"/>
              </a:rPr>
              <a:t>(Exploratory Data Analysis)</a:t>
            </a:r>
            <a:endParaRPr lang="en-US" sz="2800" dirty="0">
              <a:solidFill>
                <a:srgbClr val="FFFFFF"/>
              </a:solidFill>
              <a:latin typeface="Open Sans Light"/>
              <a:ea typeface="Open Sans Bold" panose="020B0806030504020204" pitchFamily="34" charset="0"/>
              <a:cs typeface="Open Sans Bold" panose="020B0806030504020204" pitchFamily="34" charset="0"/>
            </a:endParaRPr>
          </a:p>
        </p:txBody>
      </p:sp>
      <p:sp>
        <p:nvSpPr>
          <p:cNvPr id="17" name="TextBox 16">
            <a:extLst>
              <a:ext uri="{FF2B5EF4-FFF2-40B4-BE49-F238E27FC236}">
                <a16:creationId xmlns:a16="http://schemas.microsoft.com/office/drawing/2014/main" id="{456F9DAE-7A0D-44BF-B04F-CF24F03C898D}"/>
              </a:ext>
            </a:extLst>
          </p:cNvPr>
          <p:cNvSpPr txBox="1"/>
          <p:nvPr/>
        </p:nvSpPr>
        <p:spPr>
          <a:xfrm flipH="1">
            <a:off x="7211760" y="1427529"/>
            <a:ext cx="2514625" cy="369332"/>
          </a:xfrm>
          <a:prstGeom prst="rect">
            <a:avLst/>
          </a:prstGeom>
          <a:noFill/>
        </p:spPr>
        <p:txBody>
          <a:bodyPr wrap="square" rtlCol="0">
            <a:spAutoFit/>
          </a:bodyPr>
          <a:lstStyle/>
          <a:p>
            <a:pPr defTabSz="228554"/>
            <a:r>
              <a:rPr lang="en-US" dirty="0">
                <a:solidFill>
                  <a:srgbClr val="08C6F9"/>
                </a:solidFill>
                <a:latin typeface="Open Sans Light"/>
              </a:rPr>
              <a:t>Loading our thoughts</a:t>
            </a:r>
            <a:endParaRPr lang="en-US" sz="1200" dirty="0">
              <a:solidFill>
                <a:srgbClr val="FFFFFF"/>
              </a:solidFill>
              <a:latin typeface="Open Sans Light"/>
            </a:endParaRPr>
          </a:p>
        </p:txBody>
      </p:sp>
      <p:sp>
        <p:nvSpPr>
          <p:cNvPr id="3" name="Freeform: Shape 2">
            <a:extLst>
              <a:ext uri="{FF2B5EF4-FFF2-40B4-BE49-F238E27FC236}">
                <a16:creationId xmlns:a16="http://schemas.microsoft.com/office/drawing/2014/main" id="{AC4F7381-EA47-4B0E-859B-9969CAE4CE20}"/>
              </a:ext>
            </a:extLst>
          </p:cNvPr>
          <p:cNvSpPr/>
          <p:nvPr/>
        </p:nvSpPr>
        <p:spPr>
          <a:xfrm>
            <a:off x="1669445" y="1005676"/>
            <a:ext cx="5367306" cy="6565453"/>
          </a:xfrm>
          <a:custGeom>
            <a:avLst/>
            <a:gdLst>
              <a:gd name="connsiteX0" fmla="*/ 5176353 w 5248275"/>
              <a:gd name="connsiteY0" fmla="*/ 2851595 h 6419850"/>
              <a:gd name="connsiteX1" fmla="*/ 4704866 w 5248275"/>
              <a:gd name="connsiteY1" fmla="*/ 2084833 h 6419850"/>
              <a:gd name="connsiteX2" fmla="*/ 4657241 w 5248275"/>
              <a:gd name="connsiteY2" fmla="*/ 1656208 h 6419850"/>
              <a:gd name="connsiteX3" fmla="*/ 4404828 w 5248275"/>
              <a:gd name="connsiteY3" fmla="*/ 832295 h 6419850"/>
              <a:gd name="connsiteX4" fmla="*/ 2818916 w 5248275"/>
              <a:gd name="connsiteY4" fmla="*/ 8383 h 6419850"/>
              <a:gd name="connsiteX5" fmla="*/ 1399690 w 5248275"/>
              <a:gd name="connsiteY5" fmla="*/ 132208 h 6419850"/>
              <a:gd name="connsiteX6" fmla="*/ 580540 w 5248275"/>
              <a:gd name="connsiteY6" fmla="*/ 770383 h 6419850"/>
              <a:gd name="connsiteX7" fmla="*/ 275740 w 5248275"/>
              <a:gd name="connsiteY7" fmla="*/ 1875283 h 6419850"/>
              <a:gd name="connsiteX8" fmla="*/ 618640 w 5248275"/>
              <a:gd name="connsiteY8" fmla="*/ 3208783 h 6419850"/>
              <a:gd name="connsiteX9" fmla="*/ 847240 w 5248275"/>
              <a:gd name="connsiteY9" fmla="*/ 4266058 h 6419850"/>
              <a:gd name="connsiteX10" fmla="*/ 28090 w 5248275"/>
              <a:gd name="connsiteY10" fmla="*/ 6104383 h 6419850"/>
              <a:gd name="connsiteX11" fmla="*/ 3242778 w 5248275"/>
              <a:gd name="connsiteY11" fmla="*/ 6309170 h 6419850"/>
              <a:gd name="connsiteX12" fmla="*/ 3314216 w 5248275"/>
              <a:gd name="connsiteY12" fmla="*/ 5437633 h 6419850"/>
              <a:gd name="connsiteX13" fmla="*/ 3376128 w 5248275"/>
              <a:gd name="connsiteY13" fmla="*/ 4994720 h 6419850"/>
              <a:gd name="connsiteX14" fmla="*/ 3733316 w 5248275"/>
              <a:gd name="connsiteY14" fmla="*/ 4723258 h 6419850"/>
              <a:gd name="connsiteX15" fmla="*/ 4552466 w 5248275"/>
              <a:gd name="connsiteY15" fmla="*/ 4637533 h 6419850"/>
              <a:gd name="connsiteX16" fmla="*/ 4714391 w 5248275"/>
              <a:gd name="connsiteY16" fmla="*/ 4437508 h 6419850"/>
              <a:gd name="connsiteX17" fmla="*/ 4742966 w 5248275"/>
              <a:gd name="connsiteY17" fmla="*/ 4189858 h 6419850"/>
              <a:gd name="connsiteX18" fmla="*/ 4752491 w 5248275"/>
              <a:gd name="connsiteY18" fmla="*/ 3951733 h 6419850"/>
              <a:gd name="connsiteX19" fmla="*/ 4866791 w 5248275"/>
              <a:gd name="connsiteY19" fmla="*/ 3827908 h 6419850"/>
              <a:gd name="connsiteX20" fmla="*/ 4800116 w 5248275"/>
              <a:gd name="connsiteY20" fmla="*/ 3675508 h 6419850"/>
              <a:gd name="connsiteX21" fmla="*/ 4914416 w 5248275"/>
              <a:gd name="connsiteY21" fmla="*/ 3599308 h 6419850"/>
              <a:gd name="connsiteX22" fmla="*/ 4885841 w 5248275"/>
              <a:gd name="connsiteY22" fmla="*/ 3475483 h 6419850"/>
              <a:gd name="connsiteX23" fmla="*/ 4833453 w 5248275"/>
              <a:gd name="connsiteY23" fmla="*/ 3308795 h 6419850"/>
              <a:gd name="connsiteX24" fmla="*/ 5023953 w 5248275"/>
              <a:gd name="connsiteY24" fmla="*/ 3232595 h 6419850"/>
              <a:gd name="connsiteX25" fmla="*/ 5233503 w 5248275"/>
              <a:gd name="connsiteY25" fmla="*/ 3070670 h 6419850"/>
              <a:gd name="connsiteX26" fmla="*/ 5176353 w 5248275"/>
              <a:gd name="connsiteY26" fmla="*/ 2851595 h 6419850"/>
              <a:gd name="connsiteX27" fmla="*/ 4105743 w 5248275"/>
              <a:gd name="connsiteY27" fmla="*/ 1811465 h 6419850"/>
              <a:gd name="connsiteX28" fmla="*/ 3959058 w 5248275"/>
              <a:gd name="connsiteY28" fmla="*/ 2218183 h 6419850"/>
              <a:gd name="connsiteX29" fmla="*/ 3607585 w 5248275"/>
              <a:gd name="connsiteY29" fmla="*/ 2394395 h 6419850"/>
              <a:gd name="connsiteX30" fmla="*/ 3607585 w 5248275"/>
              <a:gd name="connsiteY30" fmla="*/ 2396300 h 6419850"/>
              <a:gd name="connsiteX31" fmla="*/ 3589488 w 5248275"/>
              <a:gd name="connsiteY31" fmla="*/ 2394395 h 6419850"/>
              <a:gd name="connsiteX32" fmla="*/ 3568533 w 5248275"/>
              <a:gd name="connsiteY32" fmla="*/ 2396300 h 6419850"/>
              <a:gd name="connsiteX33" fmla="*/ 3568533 w 5248275"/>
              <a:gd name="connsiteY33" fmla="*/ 2394395 h 6419850"/>
              <a:gd name="connsiteX34" fmla="*/ 3460900 w 5248275"/>
              <a:gd name="connsiteY34" fmla="*/ 2377250 h 6419850"/>
              <a:gd name="connsiteX35" fmla="*/ 3266591 w 5248275"/>
              <a:gd name="connsiteY35" fmla="*/ 2427733 h 6419850"/>
              <a:gd name="connsiteX36" fmla="*/ 3007510 w 5248275"/>
              <a:gd name="connsiteY36" fmla="*/ 2331530 h 6419850"/>
              <a:gd name="connsiteX37" fmla="*/ 3005605 w 5248275"/>
              <a:gd name="connsiteY37" fmla="*/ 2331530 h 6419850"/>
              <a:gd name="connsiteX38" fmla="*/ 2931310 w 5248275"/>
              <a:gd name="connsiteY38" fmla="*/ 2336293 h 6419850"/>
              <a:gd name="connsiteX39" fmla="*/ 2834155 w 5248275"/>
              <a:gd name="connsiteY39" fmla="*/ 2327720 h 6419850"/>
              <a:gd name="connsiteX40" fmla="*/ 2466491 w 5248275"/>
              <a:gd name="connsiteY40" fmla="*/ 2490598 h 6419850"/>
              <a:gd name="connsiteX41" fmla="*/ 1942615 w 5248275"/>
              <a:gd name="connsiteY41" fmla="*/ 2773490 h 6419850"/>
              <a:gd name="connsiteX42" fmla="*/ 1894038 w 5248275"/>
              <a:gd name="connsiteY42" fmla="*/ 2812543 h 6419850"/>
              <a:gd name="connsiteX43" fmla="*/ 1886418 w 5248275"/>
              <a:gd name="connsiteY43" fmla="*/ 2819210 h 6419850"/>
              <a:gd name="connsiteX44" fmla="*/ 1881655 w 5248275"/>
              <a:gd name="connsiteY44" fmla="*/ 2822068 h 6419850"/>
              <a:gd name="connsiteX45" fmla="*/ 1846413 w 5248275"/>
              <a:gd name="connsiteY45" fmla="*/ 2847785 h 6419850"/>
              <a:gd name="connsiteX46" fmla="*/ 1846413 w 5248275"/>
              <a:gd name="connsiteY46" fmla="*/ 2843023 h 6419850"/>
              <a:gd name="connsiteX47" fmla="*/ 1451125 w 5248275"/>
              <a:gd name="connsiteY47" fmla="*/ 2919223 h 6419850"/>
              <a:gd name="connsiteX48" fmla="*/ 1313013 w 5248275"/>
              <a:gd name="connsiteY48" fmla="*/ 2905888 h 6419850"/>
              <a:gd name="connsiteX49" fmla="*/ 1289200 w 5248275"/>
              <a:gd name="connsiteY49" fmla="*/ 2900173 h 6419850"/>
              <a:gd name="connsiteX50" fmla="*/ 1285390 w 5248275"/>
              <a:gd name="connsiteY50" fmla="*/ 2899220 h 6419850"/>
              <a:gd name="connsiteX51" fmla="*/ 1273008 w 5248275"/>
              <a:gd name="connsiteY51" fmla="*/ 2895410 h 6419850"/>
              <a:gd name="connsiteX52" fmla="*/ 878673 w 5248275"/>
              <a:gd name="connsiteY52" fmla="*/ 2608708 h 6419850"/>
              <a:gd name="connsiteX53" fmla="*/ 726273 w 5248275"/>
              <a:gd name="connsiteY53" fmla="*/ 2111503 h 6419850"/>
              <a:gd name="connsiteX54" fmla="*/ 736750 w 5248275"/>
              <a:gd name="connsiteY54" fmla="*/ 1972438 h 6419850"/>
              <a:gd name="connsiteX55" fmla="*/ 734845 w 5248275"/>
              <a:gd name="connsiteY55" fmla="*/ 1972438 h 6419850"/>
              <a:gd name="connsiteX56" fmla="*/ 740560 w 5248275"/>
              <a:gd name="connsiteY56" fmla="*/ 1943863 h 6419850"/>
              <a:gd name="connsiteX57" fmla="*/ 743418 w 5248275"/>
              <a:gd name="connsiteY57" fmla="*/ 1928623 h 6419850"/>
              <a:gd name="connsiteX58" fmla="*/ 718653 w 5248275"/>
              <a:gd name="connsiteY58" fmla="*/ 1836230 h 6419850"/>
              <a:gd name="connsiteX59" fmla="*/ 710080 w 5248275"/>
              <a:gd name="connsiteY59" fmla="*/ 1740980 h 6419850"/>
              <a:gd name="connsiteX60" fmla="*/ 846288 w 5248275"/>
              <a:gd name="connsiteY60" fmla="*/ 1387603 h 6419850"/>
              <a:gd name="connsiteX61" fmla="*/ 1143468 w 5248275"/>
              <a:gd name="connsiteY61" fmla="*/ 901828 h 6419850"/>
              <a:gd name="connsiteX62" fmla="*/ 1261578 w 5248275"/>
              <a:gd name="connsiteY62" fmla="*/ 729425 h 6419850"/>
              <a:gd name="connsiteX63" fmla="*/ 1312060 w 5248275"/>
              <a:gd name="connsiteY63" fmla="*/ 673228 h 6419850"/>
              <a:gd name="connsiteX64" fmla="*/ 1312060 w 5248275"/>
              <a:gd name="connsiteY64" fmla="*/ 677990 h 6419850"/>
              <a:gd name="connsiteX65" fmla="*/ 1671153 w 5248275"/>
              <a:gd name="connsiteY65" fmla="*/ 521780 h 6419850"/>
              <a:gd name="connsiteX66" fmla="*/ 1843555 w 5248275"/>
              <a:gd name="connsiteY66" fmla="*/ 399860 h 6419850"/>
              <a:gd name="connsiteX67" fmla="*/ 1844508 w 5248275"/>
              <a:gd name="connsiteY67" fmla="*/ 397955 h 6419850"/>
              <a:gd name="connsiteX68" fmla="*/ 1852128 w 5248275"/>
              <a:gd name="connsiteY68" fmla="*/ 395098 h 6419850"/>
              <a:gd name="connsiteX69" fmla="*/ 1853080 w 5248275"/>
              <a:gd name="connsiteY69" fmla="*/ 395098 h 6419850"/>
              <a:gd name="connsiteX70" fmla="*/ 1883560 w 5248275"/>
              <a:gd name="connsiteY70" fmla="*/ 381763 h 6419850"/>
              <a:gd name="connsiteX71" fmla="*/ 1883560 w 5248275"/>
              <a:gd name="connsiteY71" fmla="*/ 385573 h 6419850"/>
              <a:gd name="connsiteX72" fmla="*/ 2030245 w 5248275"/>
              <a:gd name="connsiteY72" fmla="*/ 361760 h 6419850"/>
              <a:gd name="connsiteX73" fmla="*/ 2037865 w 5248275"/>
              <a:gd name="connsiteY73" fmla="*/ 361760 h 6419850"/>
              <a:gd name="connsiteX74" fmla="*/ 2349333 w 5248275"/>
              <a:gd name="connsiteY74" fmla="*/ 244603 h 6419850"/>
              <a:gd name="connsiteX75" fmla="*/ 2534118 w 5248275"/>
              <a:gd name="connsiteY75" fmla="*/ 281750 h 6419850"/>
              <a:gd name="connsiteX76" fmla="*/ 2800818 w 5248275"/>
              <a:gd name="connsiteY76" fmla="*/ 218885 h 6419850"/>
              <a:gd name="connsiteX77" fmla="*/ 2990366 w 5248275"/>
              <a:gd name="connsiteY77" fmla="*/ 249365 h 6419850"/>
              <a:gd name="connsiteX78" fmla="*/ 2990366 w 5248275"/>
              <a:gd name="connsiteY78" fmla="*/ 247460 h 6419850"/>
              <a:gd name="connsiteX79" fmla="*/ 3020845 w 5248275"/>
              <a:gd name="connsiteY79" fmla="*/ 260795 h 6419850"/>
              <a:gd name="connsiteX80" fmla="*/ 3028466 w 5248275"/>
              <a:gd name="connsiteY80" fmla="*/ 264605 h 6419850"/>
              <a:gd name="connsiteX81" fmla="*/ 3031323 w 5248275"/>
              <a:gd name="connsiteY81" fmla="*/ 264605 h 6419850"/>
              <a:gd name="connsiteX82" fmla="*/ 3262780 w 5248275"/>
              <a:gd name="connsiteY82" fmla="*/ 430340 h 6419850"/>
              <a:gd name="connsiteX83" fmla="*/ 3308500 w 5248275"/>
              <a:gd name="connsiteY83" fmla="*/ 426530 h 6419850"/>
              <a:gd name="connsiteX84" fmla="*/ 3696168 w 5248275"/>
              <a:gd name="connsiteY84" fmla="*/ 690373 h 6419850"/>
              <a:gd name="connsiteX85" fmla="*/ 4004778 w 5248275"/>
              <a:gd name="connsiteY85" fmla="*/ 1121855 h 6419850"/>
              <a:gd name="connsiteX86" fmla="*/ 4124793 w 5248275"/>
              <a:gd name="connsiteY86" fmla="*/ 1299973 h 6419850"/>
              <a:gd name="connsiteX87" fmla="*/ 4126698 w 5248275"/>
              <a:gd name="connsiteY87" fmla="*/ 1303783 h 6419850"/>
              <a:gd name="connsiteX88" fmla="*/ 4129555 w 5248275"/>
              <a:gd name="connsiteY88" fmla="*/ 1312355 h 6419850"/>
              <a:gd name="connsiteX89" fmla="*/ 4129555 w 5248275"/>
              <a:gd name="connsiteY89" fmla="*/ 1313308 h 6419850"/>
              <a:gd name="connsiteX90" fmla="*/ 4142891 w 5248275"/>
              <a:gd name="connsiteY90" fmla="*/ 1347598 h 6419850"/>
              <a:gd name="connsiteX91" fmla="*/ 4140985 w 5248275"/>
              <a:gd name="connsiteY91" fmla="*/ 1347598 h 6419850"/>
              <a:gd name="connsiteX92" fmla="*/ 4161941 w 5248275"/>
              <a:gd name="connsiteY92" fmla="*/ 1498093 h 6419850"/>
              <a:gd name="connsiteX93" fmla="*/ 4098123 w 5248275"/>
              <a:gd name="connsiteY93" fmla="*/ 1750505 h 6419850"/>
              <a:gd name="connsiteX94" fmla="*/ 4105743 w 5248275"/>
              <a:gd name="connsiteY94" fmla="*/ 1811465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248275" h="6419850">
                <a:moveTo>
                  <a:pt x="5176353" y="2851595"/>
                </a:moveTo>
                <a:cubicBezTo>
                  <a:pt x="5090628" y="2775395"/>
                  <a:pt x="4704866" y="2170558"/>
                  <a:pt x="4704866" y="2084833"/>
                </a:cubicBezTo>
                <a:cubicBezTo>
                  <a:pt x="4704866" y="1999108"/>
                  <a:pt x="4676291" y="1770508"/>
                  <a:pt x="4657241" y="1656208"/>
                </a:cubicBezTo>
                <a:cubicBezTo>
                  <a:pt x="4638191" y="1541908"/>
                  <a:pt x="4662003" y="1213295"/>
                  <a:pt x="4404828" y="832295"/>
                </a:cubicBezTo>
                <a:cubicBezTo>
                  <a:pt x="4147653" y="451295"/>
                  <a:pt x="3847616" y="-20192"/>
                  <a:pt x="2818916" y="8383"/>
                </a:cubicBezTo>
                <a:cubicBezTo>
                  <a:pt x="1790215" y="36958"/>
                  <a:pt x="1733065" y="-1142"/>
                  <a:pt x="1399690" y="132208"/>
                </a:cubicBezTo>
                <a:cubicBezTo>
                  <a:pt x="1066315" y="265558"/>
                  <a:pt x="704365" y="551308"/>
                  <a:pt x="580540" y="770383"/>
                </a:cubicBezTo>
                <a:cubicBezTo>
                  <a:pt x="456715" y="989458"/>
                  <a:pt x="283360" y="1437133"/>
                  <a:pt x="275740" y="1875283"/>
                </a:cubicBezTo>
                <a:cubicBezTo>
                  <a:pt x="268120" y="2313433"/>
                  <a:pt x="93813" y="2604898"/>
                  <a:pt x="618640" y="3208783"/>
                </a:cubicBezTo>
                <a:cubicBezTo>
                  <a:pt x="1054885" y="3710750"/>
                  <a:pt x="952015" y="3980308"/>
                  <a:pt x="847240" y="4266058"/>
                </a:cubicBezTo>
                <a:cubicBezTo>
                  <a:pt x="742465" y="4551808"/>
                  <a:pt x="351940" y="5780533"/>
                  <a:pt x="28090" y="6104383"/>
                </a:cubicBezTo>
                <a:cubicBezTo>
                  <a:pt x="-295760" y="6428233"/>
                  <a:pt x="3242778" y="6518720"/>
                  <a:pt x="3242778" y="6309170"/>
                </a:cubicBezTo>
                <a:cubicBezTo>
                  <a:pt x="3242778" y="6099620"/>
                  <a:pt x="3173245" y="5766245"/>
                  <a:pt x="3314216" y="5437633"/>
                </a:cubicBezTo>
                <a:cubicBezTo>
                  <a:pt x="3385653" y="5270945"/>
                  <a:pt x="3352316" y="5132833"/>
                  <a:pt x="3376128" y="4994720"/>
                </a:cubicBezTo>
                <a:cubicBezTo>
                  <a:pt x="3383748" y="4948048"/>
                  <a:pt x="3457091" y="4704208"/>
                  <a:pt x="3733316" y="4723258"/>
                </a:cubicBezTo>
                <a:cubicBezTo>
                  <a:pt x="4009541" y="4742308"/>
                  <a:pt x="4412448" y="4704208"/>
                  <a:pt x="4552466" y="4637533"/>
                </a:cubicBezTo>
                <a:cubicBezTo>
                  <a:pt x="4662003" y="4585145"/>
                  <a:pt x="4695341" y="4504183"/>
                  <a:pt x="4714391" y="4437508"/>
                </a:cubicBezTo>
                <a:cubicBezTo>
                  <a:pt x="4733441" y="4370833"/>
                  <a:pt x="4757253" y="4289870"/>
                  <a:pt x="4742966" y="4189858"/>
                </a:cubicBezTo>
                <a:cubicBezTo>
                  <a:pt x="4727726" y="4084130"/>
                  <a:pt x="4733441" y="4018408"/>
                  <a:pt x="4752491" y="3951733"/>
                </a:cubicBezTo>
                <a:cubicBezTo>
                  <a:pt x="4771541" y="3885058"/>
                  <a:pt x="4857266" y="3894583"/>
                  <a:pt x="4866791" y="3827908"/>
                </a:cubicBezTo>
                <a:cubicBezTo>
                  <a:pt x="4876316" y="3761233"/>
                  <a:pt x="4876316" y="3665983"/>
                  <a:pt x="4800116" y="3675508"/>
                </a:cubicBezTo>
                <a:cubicBezTo>
                  <a:pt x="4800116" y="3675508"/>
                  <a:pt x="4904891" y="3656458"/>
                  <a:pt x="4914416" y="3599308"/>
                </a:cubicBezTo>
                <a:cubicBezTo>
                  <a:pt x="4923941" y="3542158"/>
                  <a:pt x="4914416" y="3523108"/>
                  <a:pt x="4885841" y="3475483"/>
                </a:cubicBezTo>
                <a:cubicBezTo>
                  <a:pt x="4857266" y="3427858"/>
                  <a:pt x="4838216" y="3389758"/>
                  <a:pt x="4833453" y="3308795"/>
                </a:cubicBezTo>
                <a:cubicBezTo>
                  <a:pt x="4833453" y="3308795"/>
                  <a:pt x="4890603" y="3232595"/>
                  <a:pt x="5023953" y="3232595"/>
                </a:cubicBezTo>
                <a:cubicBezTo>
                  <a:pt x="5157303" y="3232595"/>
                  <a:pt x="5223978" y="3099245"/>
                  <a:pt x="5233503" y="3070670"/>
                </a:cubicBezTo>
                <a:cubicBezTo>
                  <a:pt x="5243028" y="3042095"/>
                  <a:pt x="5262078" y="2927795"/>
                  <a:pt x="5176353" y="2851595"/>
                </a:cubicBezTo>
                <a:close/>
                <a:moveTo>
                  <a:pt x="4105743" y="1811465"/>
                </a:moveTo>
                <a:cubicBezTo>
                  <a:pt x="4105743" y="1963865"/>
                  <a:pt x="4054308" y="2107693"/>
                  <a:pt x="3959058" y="2218183"/>
                </a:cubicBezTo>
                <a:cubicBezTo>
                  <a:pt x="3865713" y="2324863"/>
                  <a:pt x="3740935" y="2387728"/>
                  <a:pt x="3607585" y="2394395"/>
                </a:cubicBezTo>
                <a:cubicBezTo>
                  <a:pt x="3607585" y="2396300"/>
                  <a:pt x="3607585" y="2396300"/>
                  <a:pt x="3607585" y="2396300"/>
                </a:cubicBezTo>
                <a:cubicBezTo>
                  <a:pt x="3589488" y="2394395"/>
                  <a:pt x="3589488" y="2394395"/>
                  <a:pt x="3589488" y="2394395"/>
                </a:cubicBezTo>
                <a:cubicBezTo>
                  <a:pt x="3568533" y="2396300"/>
                  <a:pt x="3568533" y="2396300"/>
                  <a:pt x="3568533" y="2396300"/>
                </a:cubicBezTo>
                <a:cubicBezTo>
                  <a:pt x="3568533" y="2394395"/>
                  <a:pt x="3568533" y="2394395"/>
                  <a:pt x="3568533" y="2394395"/>
                </a:cubicBezTo>
                <a:cubicBezTo>
                  <a:pt x="3532338" y="2392490"/>
                  <a:pt x="3496143" y="2387728"/>
                  <a:pt x="3460900" y="2377250"/>
                </a:cubicBezTo>
                <a:cubicBezTo>
                  <a:pt x="3399941" y="2411540"/>
                  <a:pt x="3333266" y="2427733"/>
                  <a:pt x="3266591" y="2427733"/>
                </a:cubicBezTo>
                <a:cubicBezTo>
                  <a:pt x="3173245" y="2427733"/>
                  <a:pt x="3083710" y="2394395"/>
                  <a:pt x="3007510" y="2331530"/>
                </a:cubicBezTo>
                <a:cubicBezTo>
                  <a:pt x="3005605" y="2331530"/>
                  <a:pt x="3005605" y="2331530"/>
                  <a:pt x="3005605" y="2331530"/>
                </a:cubicBezTo>
                <a:cubicBezTo>
                  <a:pt x="2979888" y="2335340"/>
                  <a:pt x="2956075" y="2336293"/>
                  <a:pt x="2931310" y="2336293"/>
                </a:cubicBezTo>
                <a:cubicBezTo>
                  <a:pt x="2899878" y="2336293"/>
                  <a:pt x="2866541" y="2332483"/>
                  <a:pt x="2834155" y="2327720"/>
                </a:cubicBezTo>
                <a:cubicBezTo>
                  <a:pt x="2674135" y="2461070"/>
                  <a:pt x="2567455" y="2475358"/>
                  <a:pt x="2466491" y="2490598"/>
                </a:cubicBezTo>
                <a:cubicBezTo>
                  <a:pt x="2339808" y="2507743"/>
                  <a:pt x="2207410" y="2523935"/>
                  <a:pt x="1942615" y="2773490"/>
                </a:cubicBezTo>
                <a:cubicBezTo>
                  <a:pt x="1927375" y="2786825"/>
                  <a:pt x="1911183" y="2800160"/>
                  <a:pt x="1894038" y="2812543"/>
                </a:cubicBezTo>
                <a:cubicBezTo>
                  <a:pt x="1886418" y="2819210"/>
                  <a:pt x="1886418" y="2819210"/>
                  <a:pt x="1886418" y="2819210"/>
                </a:cubicBezTo>
                <a:cubicBezTo>
                  <a:pt x="1881655" y="2822068"/>
                  <a:pt x="1881655" y="2822068"/>
                  <a:pt x="1881655" y="2822068"/>
                </a:cubicBezTo>
                <a:cubicBezTo>
                  <a:pt x="1846413" y="2847785"/>
                  <a:pt x="1846413" y="2847785"/>
                  <a:pt x="1846413" y="2847785"/>
                </a:cubicBezTo>
                <a:cubicBezTo>
                  <a:pt x="1846413" y="2843023"/>
                  <a:pt x="1846413" y="2843023"/>
                  <a:pt x="1846413" y="2843023"/>
                </a:cubicBezTo>
                <a:cubicBezTo>
                  <a:pt x="1714968" y="2919223"/>
                  <a:pt x="1569235" y="2919223"/>
                  <a:pt x="1451125" y="2919223"/>
                </a:cubicBezTo>
                <a:cubicBezTo>
                  <a:pt x="1404453" y="2919223"/>
                  <a:pt x="1358733" y="2914460"/>
                  <a:pt x="1313013" y="2905888"/>
                </a:cubicBezTo>
                <a:cubicBezTo>
                  <a:pt x="1299678" y="2902078"/>
                  <a:pt x="1293010" y="2901125"/>
                  <a:pt x="1289200" y="2900173"/>
                </a:cubicBezTo>
                <a:cubicBezTo>
                  <a:pt x="1285390" y="2899220"/>
                  <a:pt x="1285390" y="2899220"/>
                  <a:pt x="1285390" y="2899220"/>
                </a:cubicBezTo>
                <a:cubicBezTo>
                  <a:pt x="1273008" y="2895410"/>
                  <a:pt x="1273008" y="2895410"/>
                  <a:pt x="1273008" y="2895410"/>
                </a:cubicBezTo>
                <a:cubicBezTo>
                  <a:pt x="1112035" y="2850643"/>
                  <a:pt x="974875" y="2746820"/>
                  <a:pt x="878673" y="2608708"/>
                </a:cubicBezTo>
                <a:cubicBezTo>
                  <a:pt x="782470" y="2470595"/>
                  <a:pt x="726273" y="2296288"/>
                  <a:pt x="726273" y="2111503"/>
                </a:cubicBezTo>
                <a:cubicBezTo>
                  <a:pt x="726273" y="2063878"/>
                  <a:pt x="729130" y="2018158"/>
                  <a:pt x="736750" y="1972438"/>
                </a:cubicBezTo>
                <a:cubicBezTo>
                  <a:pt x="734845" y="1972438"/>
                  <a:pt x="734845" y="1972438"/>
                  <a:pt x="734845" y="1972438"/>
                </a:cubicBezTo>
                <a:cubicBezTo>
                  <a:pt x="740560" y="1943863"/>
                  <a:pt x="740560" y="1943863"/>
                  <a:pt x="740560" y="1943863"/>
                </a:cubicBezTo>
                <a:cubicBezTo>
                  <a:pt x="743418" y="1928623"/>
                  <a:pt x="743418" y="1928623"/>
                  <a:pt x="743418" y="1928623"/>
                </a:cubicBezTo>
                <a:cubicBezTo>
                  <a:pt x="732940" y="1898143"/>
                  <a:pt x="724368" y="1866710"/>
                  <a:pt x="718653" y="1836230"/>
                </a:cubicBezTo>
                <a:cubicBezTo>
                  <a:pt x="712938" y="1804798"/>
                  <a:pt x="710080" y="1773365"/>
                  <a:pt x="710080" y="1740980"/>
                </a:cubicBezTo>
                <a:cubicBezTo>
                  <a:pt x="710080" y="1607630"/>
                  <a:pt x="760563" y="1479043"/>
                  <a:pt x="846288" y="1387603"/>
                </a:cubicBezTo>
                <a:cubicBezTo>
                  <a:pt x="858670" y="1176148"/>
                  <a:pt x="972018" y="991363"/>
                  <a:pt x="1143468" y="901828"/>
                </a:cubicBezTo>
                <a:cubicBezTo>
                  <a:pt x="1173948" y="837058"/>
                  <a:pt x="1214905" y="779908"/>
                  <a:pt x="1261578" y="729425"/>
                </a:cubicBezTo>
                <a:cubicBezTo>
                  <a:pt x="1312060" y="673228"/>
                  <a:pt x="1312060" y="673228"/>
                  <a:pt x="1312060" y="673228"/>
                </a:cubicBezTo>
                <a:cubicBezTo>
                  <a:pt x="1312060" y="677990"/>
                  <a:pt x="1312060" y="677990"/>
                  <a:pt x="1312060" y="677990"/>
                </a:cubicBezTo>
                <a:cubicBezTo>
                  <a:pt x="1414930" y="588455"/>
                  <a:pt x="1540660" y="532258"/>
                  <a:pt x="1671153" y="521780"/>
                </a:cubicBezTo>
                <a:cubicBezTo>
                  <a:pt x="1720683" y="467488"/>
                  <a:pt x="1779738" y="426530"/>
                  <a:pt x="1843555" y="399860"/>
                </a:cubicBezTo>
                <a:cubicBezTo>
                  <a:pt x="1844508" y="397955"/>
                  <a:pt x="1844508" y="397955"/>
                  <a:pt x="1844508" y="397955"/>
                </a:cubicBezTo>
                <a:cubicBezTo>
                  <a:pt x="1849270" y="396050"/>
                  <a:pt x="1851175" y="395098"/>
                  <a:pt x="1852128" y="395098"/>
                </a:cubicBezTo>
                <a:cubicBezTo>
                  <a:pt x="1853080" y="395098"/>
                  <a:pt x="1853080" y="395098"/>
                  <a:pt x="1853080" y="395098"/>
                </a:cubicBezTo>
                <a:cubicBezTo>
                  <a:pt x="1883560" y="381763"/>
                  <a:pt x="1883560" y="381763"/>
                  <a:pt x="1883560" y="381763"/>
                </a:cubicBezTo>
                <a:cubicBezTo>
                  <a:pt x="1883560" y="385573"/>
                  <a:pt x="1883560" y="385573"/>
                  <a:pt x="1883560" y="385573"/>
                </a:cubicBezTo>
                <a:cubicBezTo>
                  <a:pt x="1930233" y="368428"/>
                  <a:pt x="1980715" y="361760"/>
                  <a:pt x="2030245" y="361760"/>
                </a:cubicBezTo>
                <a:lnTo>
                  <a:pt x="2037865" y="361760"/>
                </a:lnTo>
                <a:cubicBezTo>
                  <a:pt x="2128353" y="285560"/>
                  <a:pt x="2235985" y="244603"/>
                  <a:pt x="2349333" y="244603"/>
                </a:cubicBezTo>
                <a:cubicBezTo>
                  <a:pt x="2413150" y="244603"/>
                  <a:pt x="2475063" y="256033"/>
                  <a:pt x="2534118" y="281750"/>
                </a:cubicBezTo>
                <a:cubicBezTo>
                  <a:pt x="2618891" y="240793"/>
                  <a:pt x="2708425" y="218885"/>
                  <a:pt x="2800818" y="218885"/>
                </a:cubicBezTo>
                <a:cubicBezTo>
                  <a:pt x="2865588" y="218885"/>
                  <a:pt x="2927500" y="229363"/>
                  <a:pt x="2990366" y="249365"/>
                </a:cubicBezTo>
                <a:cubicBezTo>
                  <a:pt x="2990366" y="247460"/>
                  <a:pt x="2990366" y="247460"/>
                  <a:pt x="2990366" y="247460"/>
                </a:cubicBezTo>
                <a:cubicBezTo>
                  <a:pt x="3020845" y="260795"/>
                  <a:pt x="3020845" y="260795"/>
                  <a:pt x="3020845" y="260795"/>
                </a:cubicBezTo>
                <a:cubicBezTo>
                  <a:pt x="3028466" y="264605"/>
                  <a:pt x="3028466" y="264605"/>
                  <a:pt x="3028466" y="264605"/>
                </a:cubicBezTo>
                <a:cubicBezTo>
                  <a:pt x="3031323" y="264605"/>
                  <a:pt x="3031323" y="264605"/>
                  <a:pt x="3031323" y="264605"/>
                </a:cubicBezTo>
                <a:cubicBezTo>
                  <a:pt x="3118000" y="299848"/>
                  <a:pt x="3198010" y="357950"/>
                  <a:pt x="3262780" y="430340"/>
                </a:cubicBezTo>
                <a:cubicBezTo>
                  <a:pt x="3278020" y="428435"/>
                  <a:pt x="3293260" y="426530"/>
                  <a:pt x="3308500" y="426530"/>
                </a:cubicBezTo>
                <a:cubicBezTo>
                  <a:pt x="3470425" y="426530"/>
                  <a:pt x="3621873" y="529400"/>
                  <a:pt x="3696168" y="690373"/>
                </a:cubicBezTo>
                <a:cubicBezTo>
                  <a:pt x="3856188" y="766573"/>
                  <a:pt x="3973345" y="931355"/>
                  <a:pt x="4004778" y="1121855"/>
                </a:cubicBezTo>
                <a:cubicBezTo>
                  <a:pt x="4056213" y="1170433"/>
                  <a:pt x="4097170" y="1231393"/>
                  <a:pt x="4124793" y="1299973"/>
                </a:cubicBezTo>
                <a:cubicBezTo>
                  <a:pt x="4126698" y="1303783"/>
                  <a:pt x="4126698" y="1303783"/>
                  <a:pt x="4126698" y="1303783"/>
                </a:cubicBezTo>
                <a:cubicBezTo>
                  <a:pt x="4127650" y="1308545"/>
                  <a:pt x="4128603" y="1311403"/>
                  <a:pt x="4129555" y="1312355"/>
                </a:cubicBezTo>
                <a:cubicBezTo>
                  <a:pt x="4129555" y="1313308"/>
                  <a:pt x="4129555" y="1313308"/>
                  <a:pt x="4129555" y="1313308"/>
                </a:cubicBezTo>
                <a:cubicBezTo>
                  <a:pt x="4142891" y="1347598"/>
                  <a:pt x="4142891" y="1347598"/>
                  <a:pt x="4142891" y="1347598"/>
                </a:cubicBezTo>
                <a:cubicBezTo>
                  <a:pt x="4140985" y="1347598"/>
                  <a:pt x="4140985" y="1347598"/>
                  <a:pt x="4140985" y="1347598"/>
                </a:cubicBezTo>
                <a:cubicBezTo>
                  <a:pt x="4154320" y="1397128"/>
                  <a:pt x="4161941" y="1447610"/>
                  <a:pt x="4161941" y="1498093"/>
                </a:cubicBezTo>
                <a:cubicBezTo>
                  <a:pt x="4161941" y="1587628"/>
                  <a:pt x="4140985" y="1674305"/>
                  <a:pt x="4098123" y="1750505"/>
                </a:cubicBezTo>
                <a:cubicBezTo>
                  <a:pt x="4105743" y="1770508"/>
                  <a:pt x="4105743" y="1790510"/>
                  <a:pt x="4105743" y="1811465"/>
                </a:cubicBezTo>
                <a:close/>
              </a:path>
            </a:pathLst>
          </a:custGeom>
          <a:solidFill>
            <a:schemeClr val="tx1">
              <a:lumMod val="90000"/>
              <a:lumOff val="10000"/>
            </a:schemeClr>
          </a:solidFill>
          <a:ln w="9525" cap="flat">
            <a:noFill/>
            <a:prstDash val="solid"/>
            <a:miter/>
          </a:ln>
        </p:spPr>
        <p:txBody>
          <a:bodyPr rtlCol="0" anchor="ctr"/>
          <a:lstStyle/>
          <a:p>
            <a:pPr defTabSz="228554"/>
            <a:endParaRPr lang="en-US" sz="900">
              <a:solidFill>
                <a:srgbClr val="FFFFFF"/>
              </a:solidFill>
              <a:latin typeface="Open Sans Light"/>
            </a:endParaRPr>
          </a:p>
        </p:txBody>
      </p:sp>
      <p:sp>
        <p:nvSpPr>
          <p:cNvPr id="5" name="Title 1">
            <a:extLst>
              <a:ext uri="{FF2B5EF4-FFF2-40B4-BE49-F238E27FC236}">
                <a16:creationId xmlns:a16="http://schemas.microsoft.com/office/drawing/2014/main" id="{9FD3435C-15D0-FF35-AAA2-192FAE2016EE}"/>
              </a:ext>
            </a:extLst>
          </p:cNvPr>
          <p:cNvSpPr txBox="1">
            <a:spLocks/>
          </p:cNvSpPr>
          <p:nvPr/>
        </p:nvSpPr>
        <p:spPr>
          <a:xfrm>
            <a:off x="3151622" y="386159"/>
            <a:ext cx="5888756" cy="6265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109"/>
            <a:r>
              <a:rPr lang="en-US" sz="2699" dirty="0">
                <a:solidFill>
                  <a:srgbClr val="FFFFFF">
                    <a:lumMod val="90000"/>
                    <a:lumOff val="10000"/>
                  </a:srgbClr>
                </a:solidFill>
                <a:latin typeface="Open Sans Light"/>
              </a:rPr>
              <a:t>Initial Hypothesis</a:t>
            </a:r>
          </a:p>
          <a:p>
            <a:pPr algn="ctr" defTabSz="457109"/>
            <a:r>
              <a:rPr lang="en-US" sz="1200" dirty="0">
                <a:solidFill>
                  <a:srgbClr val="FFFFFF">
                    <a:lumMod val="90000"/>
                    <a:lumOff val="10000"/>
                  </a:srgbClr>
                </a:solidFill>
                <a:latin typeface="Open Sans Light"/>
              </a:rPr>
              <a:t>What do we think we will find after our initial research?</a:t>
            </a:r>
          </a:p>
          <a:p>
            <a:pPr algn="ctr" defTabSz="457109"/>
            <a:endParaRPr lang="en-US" sz="2699" dirty="0">
              <a:solidFill>
                <a:srgbClr val="FFFFFF">
                  <a:lumMod val="90000"/>
                  <a:lumOff val="10000"/>
                </a:srgbClr>
              </a:solidFill>
              <a:latin typeface="Open Sans Light"/>
            </a:endParaRPr>
          </a:p>
        </p:txBody>
      </p:sp>
    </p:spTree>
    <p:extLst>
      <p:ext uri="{BB962C8B-B14F-4D97-AF65-F5344CB8AC3E}">
        <p14:creationId xmlns:p14="http://schemas.microsoft.com/office/powerpoint/2010/main" val="243364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3333">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73333">
                                          <p:cBhvr additive="base">
                                            <p:cTn id="7" dur="1500" fill="hold"/>
                                            <p:tgtEl>
                                              <p:spTgt spid="24"/>
                                            </p:tgtEl>
                                            <p:attrNameLst>
                                              <p:attrName>ppt_x</p:attrName>
                                            </p:attrNameLst>
                                          </p:cBhvr>
                                          <p:tavLst>
                                            <p:tav tm="0">
                                              <p:val>
                                                <p:strVal val="#ppt_x"/>
                                              </p:val>
                                            </p:tav>
                                            <p:tav tm="100000">
                                              <p:val>
                                                <p:strVal val="#ppt_x"/>
                                              </p:val>
                                            </p:tav>
                                          </p:tavLst>
                                        </p:anim>
                                        <p:anim calcmode="lin" valueType="num" p14:bounceEnd="73333">
                                          <p:cBhvr additive="base">
                                            <p:cTn id="8" dur="1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73333">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73333">
                                          <p:cBhvr additive="base">
                                            <p:cTn id="11" dur="1500" fill="hold"/>
                                            <p:tgtEl>
                                              <p:spTgt spid="8"/>
                                            </p:tgtEl>
                                            <p:attrNameLst>
                                              <p:attrName>ppt_x</p:attrName>
                                            </p:attrNameLst>
                                          </p:cBhvr>
                                          <p:tavLst>
                                            <p:tav tm="0">
                                              <p:val>
                                                <p:strVal val="#ppt_x"/>
                                              </p:val>
                                            </p:tav>
                                            <p:tav tm="100000">
                                              <p:val>
                                                <p:strVal val="#ppt_x"/>
                                              </p:val>
                                            </p:tav>
                                          </p:tavLst>
                                        </p:anim>
                                        <p:anim calcmode="lin" valueType="num" p14:bounceEnd="73333">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300"/>
                                            <p:tgtEl>
                                              <p:spTgt spid="17"/>
                                            </p:tgtEl>
                                          </p:cBhvr>
                                        </p:animEffect>
                                      </p:childTnLst>
                                    </p:cTn>
                                  </p:par>
                                  <p:par>
                                    <p:cTn id="16" presetID="10" presetClass="entr" presetSubtype="0" fill="hold" grpId="0" nodeType="withEffect">
                                      <p:stCondLst>
                                        <p:cond delay="7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300"/>
                                            <p:tgtEl>
                                              <p:spTgt spid="12"/>
                                            </p:tgtEl>
                                          </p:cBhvr>
                                        </p:animEffect>
                                      </p:childTnLst>
                                    </p:cTn>
                                  </p:par>
                                  <p:par>
                                    <p:cTn id="19" presetID="10" presetClass="entr" presetSubtype="0" fill="hold" grpId="0" nodeType="withEffect">
                                      <p:stCondLst>
                                        <p:cond delay="9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2"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500" fill="hold"/>
                                            <p:tgtEl>
                                              <p:spTgt spid="24"/>
                                            </p:tgtEl>
                                            <p:attrNameLst>
                                              <p:attrName>ppt_x</p:attrName>
                                            </p:attrNameLst>
                                          </p:cBhvr>
                                          <p:tavLst>
                                            <p:tav tm="0">
                                              <p:val>
                                                <p:strVal val="#ppt_x"/>
                                              </p:val>
                                            </p:tav>
                                            <p:tav tm="100000">
                                              <p:val>
                                                <p:strVal val="#ppt_x"/>
                                              </p:val>
                                            </p:tav>
                                          </p:tavLst>
                                        </p:anim>
                                        <p:anim calcmode="lin" valueType="num">
                                          <p:cBhvr additive="base">
                                            <p:cTn id="8" dur="1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300"/>
                                            <p:tgtEl>
                                              <p:spTgt spid="17"/>
                                            </p:tgtEl>
                                          </p:cBhvr>
                                        </p:animEffect>
                                      </p:childTnLst>
                                    </p:cTn>
                                  </p:par>
                                  <p:par>
                                    <p:cTn id="16" presetID="10" presetClass="entr" presetSubtype="0" fill="hold" grpId="0" nodeType="withEffect">
                                      <p:stCondLst>
                                        <p:cond delay="7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300"/>
                                            <p:tgtEl>
                                              <p:spTgt spid="12"/>
                                            </p:tgtEl>
                                          </p:cBhvr>
                                        </p:animEffect>
                                      </p:childTnLst>
                                    </p:cTn>
                                  </p:par>
                                  <p:par>
                                    <p:cTn id="19" presetID="10" presetClass="entr" presetSubtype="0" fill="hold" grpId="0" nodeType="withEffect">
                                      <p:stCondLst>
                                        <p:cond delay="9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2" grpId="0"/>
          <p:bldP spid="17"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Rectangle 169">
            <a:extLst>
              <a:ext uri="{FF2B5EF4-FFF2-40B4-BE49-F238E27FC236}">
                <a16:creationId xmlns:a16="http://schemas.microsoft.com/office/drawing/2014/main" id="{A9739813-F4A2-4E2D-951C-0E48E8BABF38}"/>
              </a:ext>
            </a:extLst>
          </p:cNvPr>
          <p:cNvSpPr/>
          <p:nvPr/>
        </p:nvSpPr>
        <p:spPr>
          <a:xfrm>
            <a:off x="7141340" y="2400283"/>
            <a:ext cx="5703061" cy="2221636"/>
          </a:xfrm>
          <a:prstGeom prst="rect">
            <a:avLst/>
          </a:prstGeom>
          <a:solidFill>
            <a:schemeClr val="tx1">
              <a:lumMod val="10000"/>
              <a:lumOff val="9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pic>
        <p:nvPicPr>
          <p:cNvPr id="182" name="Picture 181">
            <a:extLst>
              <a:ext uri="{FF2B5EF4-FFF2-40B4-BE49-F238E27FC236}">
                <a16:creationId xmlns:a16="http://schemas.microsoft.com/office/drawing/2014/main" id="{4A0EB587-9686-41DA-8607-5FBBFB12C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894314" y="3387709"/>
            <a:ext cx="4403372" cy="2446938"/>
          </a:xfrm>
          <a:prstGeom prst="rect">
            <a:avLst/>
          </a:prstGeom>
        </p:spPr>
      </p:pic>
      <p:grpSp>
        <p:nvGrpSpPr>
          <p:cNvPr id="82" name="Group 81">
            <a:extLst>
              <a:ext uri="{FF2B5EF4-FFF2-40B4-BE49-F238E27FC236}">
                <a16:creationId xmlns:a16="http://schemas.microsoft.com/office/drawing/2014/main" id="{412B2785-4C26-40F9-B020-37498B4B0809}"/>
              </a:ext>
            </a:extLst>
          </p:cNvPr>
          <p:cNvGrpSpPr/>
          <p:nvPr/>
        </p:nvGrpSpPr>
        <p:grpSpPr>
          <a:xfrm>
            <a:off x="3164537" y="4861656"/>
            <a:ext cx="3192653" cy="1379580"/>
            <a:chOff x="6329898" y="9723685"/>
            <a:chExt cx="6386138" cy="2759519"/>
          </a:xfrm>
        </p:grpSpPr>
        <p:cxnSp>
          <p:nvCxnSpPr>
            <p:cNvPr id="167" name="Straight Connector 166">
              <a:extLst>
                <a:ext uri="{FF2B5EF4-FFF2-40B4-BE49-F238E27FC236}">
                  <a16:creationId xmlns:a16="http://schemas.microsoft.com/office/drawing/2014/main" id="{CC43381C-DDB6-479B-A535-E87107E484E5}"/>
                </a:ext>
              </a:extLst>
            </p:cNvPr>
            <p:cNvCxnSpPr>
              <a:cxnSpLocks/>
            </p:cNvCxnSpPr>
            <p:nvPr/>
          </p:nvCxnSpPr>
          <p:spPr>
            <a:xfrm>
              <a:off x="12193588" y="9723685"/>
              <a:ext cx="0" cy="219640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214F2987-E1AF-4FBB-8D6D-6748715CC8E6}"/>
                </a:ext>
              </a:extLst>
            </p:cNvPr>
            <p:cNvSpPr/>
            <p:nvPr/>
          </p:nvSpPr>
          <p:spPr>
            <a:xfrm>
              <a:off x="11671139" y="11422725"/>
              <a:ext cx="1044897" cy="1044897"/>
            </a:xfrm>
            <a:prstGeom prst="ellipse">
              <a:avLst/>
            </a:prstGeom>
            <a:solidFill>
              <a:schemeClr val="accent1"/>
            </a:solidFill>
            <a:ln w="88900">
              <a:solidFill>
                <a:schemeClr val="accent1">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9">
                <a:defRPr/>
              </a:pPr>
              <a:r>
                <a:rPr lang="en-US" sz="3599">
                  <a:solidFill>
                    <a:srgbClr val="FFFFFF"/>
                  </a:solidFill>
                  <a:latin typeface="Designball-Documents-02" pitchFamily="2" charset="0"/>
                  <a:ea typeface="Open Sans" panose="020B0606030504020204" pitchFamily="34" charset="0"/>
                  <a:cs typeface="Arial" panose="020B0604020202020204" pitchFamily="34" charset="0"/>
                </a:rPr>
                <a:t>A</a:t>
              </a:r>
            </a:p>
          </p:txBody>
        </p:sp>
        <p:sp>
          <p:nvSpPr>
            <p:cNvPr id="169" name="TextBox 168">
              <a:extLst>
                <a:ext uri="{FF2B5EF4-FFF2-40B4-BE49-F238E27FC236}">
                  <a16:creationId xmlns:a16="http://schemas.microsoft.com/office/drawing/2014/main" id="{7E546237-1C94-4B92-80DE-66516BE61899}"/>
                </a:ext>
              </a:extLst>
            </p:cNvPr>
            <p:cNvSpPr txBox="1"/>
            <p:nvPr/>
          </p:nvSpPr>
          <p:spPr>
            <a:xfrm>
              <a:off x="6329898" y="11005684"/>
              <a:ext cx="5029905" cy="1477520"/>
            </a:xfrm>
            <a:prstGeom prst="rect">
              <a:avLst/>
            </a:prstGeom>
            <a:noFill/>
          </p:spPr>
          <p:txBody>
            <a:bodyPr wrap="square" rtlCol="0">
              <a:spAutoFit/>
            </a:bodyPr>
            <a:lstStyle/>
            <a:p>
              <a:pPr marL="0" marR="0" lvl="0" indent="0" algn="r" defTabSz="2285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C6F9"/>
                  </a:solidFill>
                  <a:effectLst/>
                  <a:uLnTx/>
                  <a:uFillTx/>
                  <a:latin typeface="Open Sans Light"/>
                  <a:ea typeface="+mn-ea"/>
                  <a:cs typeface="+mn-cs"/>
                </a:rPr>
                <a:t>Prophet</a:t>
              </a:r>
            </a:p>
            <a:p>
              <a:pPr marL="0" marR="0" lvl="0" indent="0" algn="r" defTabSz="2285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Light"/>
                  <a:ea typeface="+mn-ea"/>
                  <a:cs typeface="+mn-cs"/>
                </a:rPr>
                <a:t>Model to use with the next variables:</a:t>
              </a:r>
            </a:p>
          </p:txBody>
        </p:sp>
      </p:grpSp>
      <p:grpSp>
        <p:nvGrpSpPr>
          <p:cNvPr id="80" name="Group 79">
            <a:extLst>
              <a:ext uri="{FF2B5EF4-FFF2-40B4-BE49-F238E27FC236}">
                <a16:creationId xmlns:a16="http://schemas.microsoft.com/office/drawing/2014/main" id="{2C3020AF-0448-47F8-95D6-F425A3E0B8D6}"/>
              </a:ext>
            </a:extLst>
          </p:cNvPr>
          <p:cNvGrpSpPr/>
          <p:nvPr/>
        </p:nvGrpSpPr>
        <p:grpSpPr>
          <a:xfrm>
            <a:off x="1108860" y="4063893"/>
            <a:ext cx="3888134" cy="865366"/>
            <a:chOff x="2218007" y="8127949"/>
            <a:chExt cx="7777281" cy="1730957"/>
          </a:xfrm>
        </p:grpSpPr>
        <p:cxnSp>
          <p:nvCxnSpPr>
            <p:cNvPr id="158" name="Straight Connector 157">
              <a:extLst>
                <a:ext uri="{FF2B5EF4-FFF2-40B4-BE49-F238E27FC236}">
                  <a16:creationId xmlns:a16="http://schemas.microsoft.com/office/drawing/2014/main" id="{BD0D6707-94D3-4D9A-8EBC-08EAA28F3CED}"/>
                </a:ext>
              </a:extLst>
            </p:cNvPr>
            <p:cNvCxnSpPr>
              <a:cxnSpLocks/>
            </p:cNvCxnSpPr>
            <p:nvPr/>
          </p:nvCxnSpPr>
          <p:spPr>
            <a:xfrm flipV="1">
              <a:off x="7897256" y="8127949"/>
              <a:ext cx="2098032" cy="111899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7" name="Oval 156">
              <a:extLst>
                <a:ext uri="{FF2B5EF4-FFF2-40B4-BE49-F238E27FC236}">
                  <a16:creationId xmlns:a16="http://schemas.microsoft.com/office/drawing/2014/main" id="{41A82328-CD77-4C99-8D63-7B2EDBD34926}"/>
                </a:ext>
              </a:extLst>
            </p:cNvPr>
            <p:cNvSpPr/>
            <p:nvPr/>
          </p:nvSpPr>
          <p:spPr>
            <a:xfrm>
              <a:off x="7376552" y="8712474"/>
              <a:ext cx="1044897" cy="1044897"/>
            </a:xfrm>
            <a:prstGeom prst="ellipse">
              <a:avLst/>
            </a:prstGeom>
            <a:solidFill>
              <a:schemeClr val="accent1"/>
            </a:solidFill>
            <a:ln w="88900">
              <a:solidFill>
                <a:schemeClr val="accent1">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9">
                <a:defRPr/>
              </a:pPr>
              <a:r>
                <a:rPr lang="en-US" sz="3299">
                  <a:solidFill>
                    <a:srgbClr val="FFFFFF"/>
                  </a:solidFill>
                  <a:latin typeface="Designball-Documents-02" pitchFamily="2" charset="0"/>
                  <a:ea typeface="Open Sans" panose="020B0606030504020204" pitchFamily="34" charset="0"/>
                  <a:cs typeface="Arial" panose="020B0604020202020204" pitchFamily="34" charset="0"/>
                </a:rPr>
                <a:t>h</a:t>
              </a:r>
            </a:p>
          </p:txBody>
        </p:sp>
        <p:sp>
          <p:nvSpPr>
            <p:cNvPr id="159" name="TextBox 158">
              <a:extLst>
                <a:ext uri="{FF2B5EF4-FFF2-40B4-BE49-F238E27FC236}">
                  <a16:creationId xmlns:a16="http://schemas.microsoft.com/office/drawing/2014/main" id="{29A232C9-A44B-4B6E-842A-30A715830FA9}"/>
                </a:ext>
              </a:extLst>
            </p:cNvPr>
            <p:cNvSpPr txBox="1"/>
            <p:nvPr/>
          </p:nvSpPr>
          <p:spPr>
            <a:xfrm>
              <a:off x="2218007" y="8473732"/>
              <a:ext cx="5029905" cy="1385174"/>
            </a:xfrm>
            <a:prstGeom prst="rect">
              <a:avLst/>
            </a:prstGeom>
            <a:noFill/>
          </p:spPr>
          <p:txBody>
            <a:bodyPr wrap="square" rtlCol="0">
              <a:spAutoFit/>
            </a:bodyPr>
            <a:lstStyle/>
            <a:p>
              <a:pPr marL="0" marR="0" lvl="0" indent="0" algn="r" defTabSz="2285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C6F9"/>
                  </a:solidFill>
                  <a:effectLst/>
                  <a:uLnTx/>
                  <a:uFillTx/>
                  <a:latin typeface="Open Sans Light"/>
                  <a:ea typeface="+mn-ea"/>
                  <a:cs typeface="+mn-cs"/>
                </a:rPr>
                <a:t>g(t)</a:t>
              </a:r>
            </a:p>
            <a:p>
              <a:pPr marL="914400" marR="0" lvl="2" indent="0" algn="r" defTabSz="914400" rtl="0" eaLnBrk="1" fontAlgn="auto" latinLnBrk="0" hangingPunct="1">
                <a:lnSpc>
                  <a:spcPct val="100000"/>
                </a:lnSpc>
                <a:spcBef>
                  <a:spcPts val="0"/>
                </a:spcBef>
                <a:spcAft>
                  <a:spcPts val="0"/>
                </a:spcAft>
                <a:buClr>
                  <a:srgbClr val="FFFFFF"/>
                </a:buClr>
                <a:buSzTx/>
                <a:buFontTx/>
                <a:buNone/>
                <a:tabLst/>
                <a:defRPr/>
              </a:pPr>
              <a:r>
                <a:rPr kumimoji="0" lang="en-US" sz="1050" b="0" i="0" u="none" strike="noStrike" kern="1200" cap="none" spc="0" normalizeH="0" baseline="0" noProof="0" dirty="0">
                  <a:ln>
                    <a:noFill/>
                  </a:ln>
                  <a:solidFill>
                    <a:srgbClr val="FFFFFF"/>
                  </a:solidFill>
                  <a:effectLst/>
                  <a:uLnTx/>
                  <a:uFillTx/>
                  <a:latin typeface="Open Sans Light"/>
                  <a:ea typeface="+mn-ea"/>
                  <a:cs typeface="Calibri"/>
                </a:rPr>
                <a:t>Growth (Linear vs. Logistic)</a:t>
              </a:r>
            </a:p>
          </p:txBody>
        </p:sp>
      </p:grpSp>
      <p:grpSp>
        <p:nvGrpSpPr>
          <p:cNvPr id="79" name="Group 78">
            <a:extLst>
              <a:ext uri="{FF2B5EF4-FFF2-40B4-BE49-F238E27FC236}">
                <a16:creationId xmlns:a16="http://schemas.microsoft.com/office/drawing/2014/main" id="{97487A5F-6C22-478F-A124-EC3D2B2D35E9}"/>
              </a:ext>
            </a:extLst>
          </p:cNvPr>
          <p:cNvGrpSpPr/>
          <p:nvPr/>
        </p:nvGrpSpPr>
        <p:grpSpPr>
          <a:xfrm>
            <a:off x="3164537" y="756050"/>
            <a:ext cx="3192653" cy="1555256"/>
            <a:chOff x="6329898" y="1511403"/>
            <a:chExt cx="6386138" cy="3110917"/>
          </a:xfrm>
        </p:grpSpPr>
        <p:cxnSp>
          <p:nvCxnSpPr>
            <p:cNvPr id="154" name="Straight Connector 153">
              <a:extLst>
                <a:ext uri="{FF2B5EF4-FFF2-40B4-BE49-F238E27FC236}">
                  <a16:creationId xmlns:a16="http://schemas.microsoft.com/office/drawing/2014/main" id="{199D3F03-DFA9-4DE4-B025-BD3BCE204DD4}"/>
                </a:ext>
              </a:extLst>
            </p:cNvPr>
            <p:cNvCxnSpPr>
              <a:cxnSpLocks/>
            </p:cNvCxnSpPr>
            <p:nvPr/>
          </p:nvCxnSpPr>
          <p:spPr>
            <a:xfrm>
              <a:off x="12193588" y="2425913"/>
              <a:ext cx="0" cy="219640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26B56698-0737-415A-86C2-5D91B6D33B82}"/>
                </a:ext>
              </a:extLst>
            </p:cNvPr>
            <p:cNvSpPr/>
            <p:nvPr/>
          </p:nvSpPr>
          <p:spPr>
            <a:xfrm>
              <a:off x="11671139" y="1928445"/>
              <a:ext cx="1044897" cy="1044897"/>
            </a:xfrm>
            <a:prstGeom prst="ellipse">
              <a:avLst/>
            </a:prstGeom>
            <a:solidFill>
              <a:schemeClr val="accent1"/>
            </a:solidFill>
            <a:ln w="88900">
              <a:solidFill>
                <a:schemeClr val="accent1">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9">
                <a:defRPr/>
              </a:pPr>
              <a:r>
                <a:rPr lang="en-US" sz="3299">
                  <a:solidFill>
                    <a:srgbClr val="FFFFFF"/>
                  </a:solidFill>
                  <a:latin typeface="Designball-Documents-02" pitchFamily="2" charset="0"/>
                  <a:ea typeface="Open Sans" panose="020B0606030504020204" pitchFamily="34" charset="0"/>
                  <a:cs typeface="Arial" panose="020B0604020202020204" pitchFamily="34" charset="0"/>
                </a:rPr>
                <a:t>W</a:t>
              </a:r>
            </a:p>
          </p:txBody>
        </p:sp>
        <p:sp>
          <p:nvSpPr>
            <p:cNvPr id="151" name="TextBox 150">
              <a:extLst>
                <a:ext uri="{FF2B5EF4-FFF2-40B4-BE49-F238E27FC236}">
                  <a16:creationId xmlns:a16="http://schemas.microsoft.com/office/drawing/2014/main" id="{C0795052-DCA3-41AC-B9D7-CB4D4437EA13}"/>
                </a:ext>
              </a:extLst>
            </p:cNvPr>
            <p:cNvSpPr txBox="1"/>
            <p:nvPr/>
          </p:nvSpPr>
          <p:spPr>
            <a:xfrm>
              <a:off x="6329898" y="1511403"/>
              <a:ext cx="5029905" cy="1708382"/>
            </a:xfrm>
            <a:prstGeom prst="rect">
              <a:avLst/>
            </a:prstGeom>
            <a:noFill/>
          </p:spPr>
          <p:txBody>
            <a:bodyPr wrap="square" rtlCol="0">
              <a:spAutoFit/>
            </a:bodyPr>
            <a:lstStyle/>
            <a:p>
              <a:pPr marL="0" marR="0" lvl="0" indent="0" algn="r" defTabSz="2285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BCFA"/>
                  </a:solidFill>
                  <a:effectLst/>
                  <a:uLnTx/>
                  <a:uFillTx/>
                  <a:latin typeface="Open Sans Light"/>
                  <a:ea typeface="+mn-ea"/>
                  <a:cs typeface="Calibri"/>
                </a:rPr>
                <a:t>ε</a:t>
              </a:r>
              <a:r>
                <a:rPr kumimoji="0" lang="en-US" sz="1800" b="0" i="0" u="none" strike="noStrike" kern="1200" cap="none" spc="0" normalizeH="0" baseline="0" noProof="0" dirty="0">
                  <a:ln>
                    <a:noFill/>
                  </a:ln>
                  <a:solidFill>
                    <a:srgbClr val="08C6F9"/>
                  </a:solidFill>
                  <a:effectLst/>
                  <a:uLnTx/>
                  <a:uFillTx/>
                  <a:latin typeface="Open Sans Light"/>
                  <a:ea typeface="+mn-ea"/>
                  <a:cs typeface="Calibri"/>
                </a:rPr>
                <a:t>(t)</a:t>
              </a:r>
              <a:endParaRPr kumimoji="0" lang="en-US" sz="1800" b="0" i="0" u="none" strike="noStrike" kern="1200" cap="none" spc="0" normalizeH="0" baseline="0" noProof="0" dirty="0">
                <a:ln>
                  <a:noFill/>
                </a:ln>
                <a:solidFill>
                  <a:srgbClr val="08C6F9"/>
                </a:solidFill>
                <a:effectLst/>
                <a:uLnTx/>
                <a:uFillTx/>
                <a:latin typeface="Open Sans Light"/>
                <a:ea typeface="+mn-ea"/>
                <a:cs typeface="+mn-cs"/>
              </a:endParaRPr>
            </a:p>
            <a:p>
              <a:pPr marL="0" marR="0" lvl="0" indent="0" algn="r" defTabSz="914400" rtl="0" eaLnBrk="1" fontAlgn="auto" latinLnBrk="0" hangingPunct="1">
                <a:lnSpc>
                  <a:spcPct val="100000"/>
                </a:lnSpc>
                <a:spcBef>
                  <a:spcPts val="0"/>
                </a:spcBef>
                <a:spcAft>
                  <a:spcPts val="0"/>
                </a:spcAft>
                <a:buClr>
                  <a:srgbClr val="FFFFFF"/>
                </a:buClr>
                <a:buSzTx/>
                <a:buFontTx/>
                <a:buNone/>
                <a:tabLst/>
                <a:defRPr/>
              </a:pPr>
              <a:r>
                <a:rPr kumimoji="0" lang="en-US" sz="1050" b="0" i="0" u="none" strike="noStrike" kern="1200" cap="none" spc="0" normalizeH="0" baseline="0" noProof="0" dirty="0">
                  <a:ln>
                    <a:noFill/>
                  </a:ln>
                  <a:solidFill>
                    <a:srgbClr val="FFFFFF"/>
                  </a:solidFill>
                  <a:effectLst/>
                  <a:uLnTx/>
                  <a:uFillTx/>
                  <a:latin typeface="Open Sans Light"/>
                  <a:ea typeface="+mn-ea"/>
                  <a:cs typeface="Calibri"/>
                </a:rPr>
                <a:t>Error Term (Normally Distributed variable that the model considers without needed input)</a:t>
              </a:r>
            </a:p>
          </p:txBody>
        </p:sp>
      </p:grpSp>
      <p:grpSp>
        <p:nvGrpSpPr>
          <p:cNvPr id="71" name="Group 70">
            <a:extLst>
              <a:ext uri="{FF2B5EF4-FFF2-40B4-BE49-F238E27FC236}">
                <a16:creationId xmlns:a16="http://schemas.microsoft.com/office/drawing/2014/main" id="{8730E87E-200B-4F98-8F65-193D68FB6B57}"/>
              </a:ext>
            </a:extLst>
          </p:cNvPr>
          <p:cNvGrpSpPr/>
          <p:nvPr/>
        </p:nvGrpSpPr>
        <p:grpSpPr>
          <a:xfrm>
            <a:off x="1233771" y="1858102"/>
            <a:ext cx="3509821" cy="1015663"/>
            <a:chOff x="2467861" y="3715794"/>
            <a:chExt cx="7020557" cy="2031591"/>
          </a:xfrm>
        </p:grpSpPr>
        <p:cxnSp>
          <p:nvCxnSpPr>
            <p:cNvPr id="141" name="Straight Connector 140">
              <a:extLst>
                <a:ext uri="{FF2B5EF4-FFF2-40B4-BE49-F238E27FC236}">
                  <a16:creationId xmlns:a16="http://schemas.microsoft.com/office/drawing/2014/main" id="{46F544D8-1D40-4126-A0F8-D99322DA9EED}"/>
                </a:ext>
              </a:extLst>
            </p:cNvPr>
            <p:cNvCxnSpPr>
              <a:cxnSpLocks/>
            </p:cNvCxnSpPr>
            <p:nvPr/>
          </p:nvCxnSpPr>
          <p:spPr>
            <a:xfrm>
              <a:off x="7897256" y="4476985"/>
              <a:ext cx="1591162" cy="8283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55F17C52-2B72-45D3-A1F9-9F7AF41B1C82}"/>
                </a:ext>
              </a:extLst>
            </p:cNvPr>
            <p:cNvSpPr/>
            <p:nvPr/>
          </p:nvSpPr>
          <p:spPr>
            <a:xfrm>
              <a:off x="7751266" y="4132836"/>
              <a:ext cx="1044897" cy="1044897"/>
            </a:xfrm>
            <a:prstGeom prst="ellipse">
              <a:avLst/>
            </a:prstGeom>
            <a:solidFill>
              <a:schemeClr val="accent1"/>
            </a:solidFill>
            <a:ln w="88900">
              <a:solidFill>
                <a:schemeClr val="accent1">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9">
                <a:defRPr/>
              </a:pPr>
              <a:r>
                <a:rPr lang="en-US" sz="3299">
                  <a:solidFill>
                    <a:srgbClr val="FFFFFF"/>
                  </a:solidFill>
                  <a:latin typeface="Designball-Documents-02" pitchFamily="2" charset="0"/>
                  <a:ea typeface="Open Sans" panose="020B0606030504020204" pitchFamily="34" charset="0"/>
                  <a:cs typeface="Arial" panose="020B0604020202020204" pitchFamily="34" charset="0"/>
                </a:rPr>
                <a:t>d</a:t>
              </a:r>
            </a:p>
          </p:txBody>
        </p:sp>
        <p:sp>
          <p:nvSpPr>
            <p:cNvPr id="142" name="TextBox 141">
              <a:extLst>
                <a:ext uri="{FF2B5EF4-FFF2-40B4-BE49-F238E27FC236}">
                  <a16:creationId xmlns:a16="http://schemas.microsoft.com/office/drawing/2014/main" id="{818C92A0-38FB-49AA-A32B-81BD39468C05}"/>
                </a:ext>
              </a:extLst>
            </p:cNvPr>
            <p:cNvSpPr txBox="1"/>
            <p:nvPr/>
          </p:nvSpPr>
          <p:spPr>
            <a:xfrm>
              <a:off x="2467861" y="3715794"/>
              <a:ext cx="5029906" cy="2031591"/>
            </a:xfrm>
            <a:prstGeom prst="rect">
              <a:avLst/>
            </a:prstGeom>
            <a:noFill/>
          </p:spPr>
          <p:txBody>
            <a:bodyPr wrap="square" rtlCol="0">
              <a:spAutoFit/>
            </a:bodyPr>
            <a:lstStyle/>
            <a:p>
              <a:pPr marL="0" marR="0" lvl="0" indent="0" algn="r" defTabSz="2285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C6F9"/>
                  </a:solidFill>
                  <a:effectLst/>
                  <a:uLnTx/>
                  <a:uFillTx/>
                  <a:latin typeface="Open Sans Light"/>
                  <a:ea typeface="+mn-ea"/>
                  <a:cs typeface="+mn-cs"/>
                </a:rPr>
                <a:t>h(t)</a:t>
              </a:r>
            </a:p>
            <a:p>
              <a:pPr marL="0" marR="0" lvl="0" indent="0" algn="r" defTabSz="914400" rtl="0" eaLnBrk="1" fontAlgn="auto" latinLnBrk="0" hangingPunct="1">
                <a:lnSpc>
                  <a:spcPct val="100000"/>
                </a:lnSpc>
                <a:spcBef>
                  <a:spcPts val="0"/>
                </a:spcBef>
                <a:spcAft>
                  <a:spcPts val="0"/>
                </a:spcAft>
                <a:buClr>
                  <a:srgbClr val="FFFFFF"/>
                </a:buClr>
                <a:buSzTx/>
                <a:buFontTx/>
                <a:buNone/>
                <a:tabLst/>
                <a:defRPr/>
              </a:pPr>
              <a:r>
                <a:rPr kumimoji="0" lang="en-US" sz="1050" b="0" i="0" u="none" strike="noStrike" kern="1200" cap="none" spc="0" normalizeH="0" baseline="0" noProof="0" dirty="0">
                  <a:ln>
                    <a:noFill/>
                  </a:ln>
                  <a:solidFill>
                    <a:srgbClr val="FFFFFF"/>
                  </a:solidFill>
                  <a:effectLst/>
                  <a:uLnTx/>
                  <a:uFillTx/>
                  <a:latin typeface="Open Sans Light"/>
                  <a:ea typeface="+mn-ea"/>
                  <a:cs typeface="Calibri"/>
                </a:rPr>
                <a:t>Holidays (Specific dates that are allocated within the model, is not needed since our data is only at the Year dimension)</a:t>
              </a:r>
            </a:p>
          </p:txBody>
        </p:sp>
      </p:grpSp>
      <p:grpSp>
        <p:nvGrpSpPr>
          <p:cNvPr id="66" name="Group 65">
            <a:extLst>
              <a:ext uri="{FF2B5EF4-FFF2-40B4-BE49-F238E27FC236}">
                <a16:creationId xmlns:a16="http://schemas.microsoft.com/office/drawing/2014/main" id="{AEDA6F92-4BB3-4FA7-AD01-639541BAEEC2}"/>
              </a:ext>
            </a:extLst>
          </p:cNvPr>
          <p:cNvGrpSpPr/>
          <p:nvPr/>
        </p:nvGrpSpPr>
        <p:grpSpPr>
          <a:xfrm>
            <a:off x="523929" y="3043068"/>
            <a:ext cx="4584617" cy="854080"/>
            <a:chOff x="225421" y="3853332"/>
            <a:chExt cx="9170427" cy="1708384"/>
          </a:xfrm>
        </p:grpSpPr>
        <p:sp>
          <p:nvSpPr>
            <p:cNvPr id="133" name="Oval 132">
              <a:extLst>
                <a:ext uri="{FF2B5EF4-FFF2-40B4-BE49-F238E27FC236}">
                  <a16:creationId xmlns:a16="http://schemas.microsoft.com/office/drawing/2014/main" id="{F4EB6F9F-BB91-4EB5-956D-2640BEDF8DF4}"/>
                </a:ext>
              </a:extLst>
            </p:cNvPr>
            <p:cNvSpPr/>
            <p:nvPr/>
          </p:nvSpPr>
          <p:spPr>
            <a:xfrm>
              <a:off x="5383966" y="4092075"/>
              <a:ext cx="1044897" cy="1044897"/>
            </a:xfrm>
            <a:prstGeom prst="ellipse">
              <a:avLst/>
            </a:prstGeom>
            <a:solidFill>
              <a:schemeClr val="accent1"/>
            </a:solidFill>
            <a:ln w="88900">
              <a:solidFill>
                <a:schemeClr val="accent1">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9">
                <a:defRPr/>
              </a:pPr>
              <a:r>
                <a:rPr lang="en-US" sz="3599">
                  <a:solidFill>
                    <a:srgbClr val="FFFFFF"/>
                  </a:solidFill>
                  <a:latin typeface="Designball-Documents-02" pitchFamily="2" charset="0"/>
                  <a:ea typeface="Open Sans" panose="020B0606030504020204" pitchFamily="34" charset="0"/>
                  <a:cs typeface="Arial" panose="020B0604020202020204" pitchFamily="34" charset="0"/>
                </a:rPr>
                <a:t>a</a:t>
              </a:r>
            </a:p>
          </p:txBody>
        </p:sp>
        <p:cxnSp>
          <p:nvCxnSpPr>
            <p:cNvPr id="134" name="Straight Connector 133">
              <a:extLst>
                <a:ext uri="{FF2B5EF4-FFF2-40B4-BE49-F238E27FC236}">
                  <a16:creationId xmlns:a16="http://schemas.microsoft.com/office/drawing/2014/main" id="{36FB0D8A-6437-4A0E-BED3-302A1B2D4A4E}"/>
                </a:ext>
              </a:extLst>
            </p:cNvPr>
            <p:cNvCxnSpPr>
              <a:cxnSpLocks/>
              <a:stCxn id="133" idx="6"/>
            </p:cNvCxnSpPr>
            <p:nvPr/>
          </p:nvCxnSpPr>
          <p:spPr>
            <a:xfrm>
              <a:off x="6428863" y="4614524"/>
              <a:ext cx="29669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ACD2B0E-FB16-4723-AD0F-3F1DC2032D12}"/>
                </a:ext>
              </a:extLst>
            </p:cNvPr>
            <p:cNvSpPr txBox="1"/>
            <p:nvPr/>
          </p:nvSpPr>
          <p:spPr>
            <a:xfrm>
              <a:off x="225421" y="3853332"/>
              <a:ext cx="5029904" cy="1708384"/>
            </a:xfrm>
            <a:prstGeom prst="rect">
              <a:avLst/>
            </a:prstGeom>
            <a:noFill/>
          </p:spPr>
          <p:txBody>
            <a:bodyPr wrap="square" rtlCol="0">
              <a:spAutoFit/>
            </a:bodyPr>
            <a:lstStyle/>
            <a:p>
              <a:pPr algn="r" defTabSz="228554"/>
              <a:r>
                <a:rPr lang="en-US" dirty="0">
                  <a:solidFill>
                    <a:srgbClr val="08C6F9"/>
                  </a:solidFill>
                  <a:latin typeface="Open Sans Light"/>
                </a:rPr>
                <a:t>s(t)</a:t>
              </a:r>
            </a:p>
            <a:p>
              <a:pPr algn="r">
                <a:buClr>
                  <a:srgbClr val="FFFFFF"/>
                </a:buClr>
              </a:pPr>
              <a:r>
                <a:rPr lang="en-US" sz="1050" dirty="0">
                  <a:cs typeface="Calibri"/>
                </a:rPr>
                <a:t>Seasonality (Fourier Series which is optimally calculated within the model, but can be adjusted as needed)</a:t>
              </a:r>
            </a:p>
          </p:txBody>
        </p:sp>
      </p:grpSp>
      <p:grpSp>
        <p:nvGrpSpPr>
          <p:cNvPr id="1074" name="Group 1073">
            <a:extLst>
              <a:ext uri="{FF2B5EF4-FFF2-40B4-BE49-F238E27FC236}">
                <a16:creationId xmlns:a16="http://schemas.microsoft.com/office/drawing/2014/main" id="{B73088CF-E5AD-498B-9A2D-6DB599322DE7}"/>
              </a:ext>
            </a:extLst>
          </p:cNvPr>
          <p:cNvGrpSpPr/>
          <p:nvPr/>
        </p:nvGrpSpPr>
        <p:grpSpPr>
          <a:xfrm>
            <a:off x="4362618" y="1694593"/>
            <a:ext cx="3466764" cy="3468814"/>
            <a:chOff x="8166893" y="2828925"/>
            <a:chExt cx="8053388" cy="8058151"/>
          </a:xfrm>
        </p:grpSpPr>
        <p:sp>
          <p:nvSpPr>
            <p:cNvPr id="1036" name="Oval 44">
              <a:extLst>
                <a:ext uri="{FF2B5EF4-FFF2-40B4-BE49-F238E27FC236}">
                  <a16:creationId xmlns:a16="http://schemas.microsoft.com/office/drawing/2014/main" id="{74BC3C01-67EA-4E95-8E88-8C54B81C6B65}"/>
                </a:ext>
              </a:extLst>
            </p:cNvPr>
            <p:cNvSpPr>
              <a:spLocks noChangeArrowheads="1"/>
            </p:cNvSpPr>
            <p:nvPr/>
          </p:nvSpPr>
          <p:spPr bwMode="auto">
            <a:xfrm>
              <a:off x="8166893" y="2828925"/>
              <a:ext cx="8053388" cy="8058151"/>
            </a:xfrm>
            <a:prstGeom prst="ellipse">
              <a:avLst/>
            </a:prstGeom>
            <a:solidFill>
              <a:schemeClr val="tx1"/>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1037" name="Oval 45">
              <a:extLst>
                <a:ext uri="{FF2B5EF4-FFF2-40B4-BE49-F238E27FC236}">
                  <a16:creationId xmlns:a16="http://schemas.microsoft.com/office/drawing/2014/main" id="{0DBEA0F8-14C5-491D-9DEB-62B323832B98}"/>
                </a:ext>
              </a:extLst>
            </p:cNvPr>
            <p:cNvSpPr>
              <a:spLocks noChangeArrowheads="1"/>
            </p:cNvSpPr>
            <p:nvPr/>
          </p:nvSpPr>
          <p:spPr bwMode="auto">
            <a:xfrm>
              <a:off x="8501855" y="3163888"/>
              <a:ext cx="7385050" cy="7388225"/>
            </a:xfrm>
            <a:prstGeom prst="ellipse">
              <a:avLst/>
            </a:pr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grpSp>
        <p:nvGrpSpPr>
          <p:cNvPr id="85" name="Group 84">
            <a:extLst>
              <a:ext uri="{FF2B5EF4-FFF2-40B4-BE49-F238E27FC236}">
                <a16:creationId xmlns:a16="http://schemas.microsoft.com/office/drawing/2014/main" id="{C1F856CD-C48B-45EE-B9F2-FF1E1CA79C77}"/>
              </a:ext>
            </a:extLst>
          </p:cNvPr>
          <p:cNvGrpSpPr/>
          <p:nvPr/>
        </p:nvGrpSpPr>
        <p:grpSpPr>
          <a:xfrm>
            <a:off x="4549522" y="1881838"/>
            <a:ext cx="3092957" cy="3094324"/>
            <a:chOff x="9100228" y="3763273"/>
            <a:chExt cx="6186720" cy="6189453"/>
          </a:xfrm>
        </p:grpSpPr>
        <p:sp>
          <p:nvSpPr>
            <p:cNvPr id="92" name="Freeform 46">
              <a:extLst>
                <a:ext uri="{FF2B5EF4-FFF2-40B4-BE49-F238E27FC236}">
                  <a16:creationId xmlns:a16="http://schemas.microsoft.com/office/drawing/2014/main" id="{0E7E0CD5-E5BA-442F-9109-0FA0F00EAB54}"/>
                </a:ext>
              </a:extLst>
            </p:cNvPr>
            <p:cNvSpPr>
              <a:spLocks/>
            </p:cNvSpPr>
            <p:nvPr/>
          </p:nvSpPr>
          <p:spPr bwMode="auto">
            <a:xfrm>
              <a:off x="9100228" y="3763273"/>
              <a:ext cx="6186720" cy="6189453"/>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solidFill>
              <a:schemeClr val="bg1">
                <a:lumMod val="85000"/>
              </a:schemeClr>
            </a:solidFill>
            <a:ln>
              <a:noFill/>
            </a:ln>
            <a:effectLst>
              <a:innerShdw blurRad="774700">
                <a:srgbClr val="272E3A"/>
              </a:innerShdw>
            </a:effectLst>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126" name="Oval 125">
              <a:extLst>
                <a:ext uri="{FF2B5EF4-FFF2-40B4-BE49-F238E27FC236}">
                  <a16:creationId xmlns:a16="http://schemas.microsoft.com/office/drawing/2014/main" id="{2F2E6704-C918-460E-BF7E-8DB1A016EBAC}"/>
                </a:ext>
              </a:extLst>
            </p:cNvPr>
            <p:cNvSpPr/>
            <p:nvPr/>
          </p:nvSpPr>
          <p:spPr>
            <a:xfrm>
              <a:off x="12049130" y="6713543"/>
              <a:ext cx="288915" cy="288915"/>
            </a:xfrm>
            <a:prstGeom prst="ellipse">
              <a:avLst/>
            </a:prstGeom>
            <a:solidFill>
              <a:schemeClr val="bg2"/>
            </a:solidFill>
            <a:ln w="88900">
              <a:solidFill>
                <a:schemeClr val="accent6">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1600">
                <a:solidFill>
                  <a:srgbClr val="FFFFFF"/>
                </a:solidFill>
                <a:latin typeface="dt-business-03" panose="02000509000000000000" pitchFamily="49" charset="0"/>
              </a:endParaRPr>
            </a:p>
          </p:txBody>
        </p:sp>
      </p:grpSp>
      <p:sp>
        <p:nvSpPr>
          <p:cNvPr id="171" name="TextBox 170">
            <a:extLst>
              <a:ext uri="{FF2B5EF4-FFF2-40B4-BE49-F238E27FC236}">
                <a16:creationId xmlns:a16="http://schemas.microsoft.com/office/drawing/2014/main" id="{A2C5F291-57CD-47F9-8DCC-CA4F7384A4AA}"/>
              </a:ext>
            </a:extLst>
          </p:cNvPr>
          <p:cNvSpPr txBox="1"/>
          <p:nvPr/>
        </p:nvSpPr>
        <p:spPr>
          <a:xfrm>
            <a:off x="8248067" y="2649231"/>
            <a:ext cx="3109008" cy="1815882"/>
          </a:xfrm>
          <a:prstGeom prst="rect">
            <a:avLst/>
          </a:prstGeom>
          <a:noFill/>
        </p:spPr>
        <p:txBody>
          <a:bodyPr wrap="square" rtlCol="0">
            <a:spAutoFit/>
          </a:bodyPr>
          <a:lstStyle/>
          <a:p>
            <a:pPr>
              <a:buClr>
                <a:srgbClr val="FFFFFF"/>
              </a:buClr>
            </a:pPr>
            <a:r>
              <a:rPr lang="en-US" sz="1400" dirty="0">
                <a:cs typeface="Calibri"/>
              </a:rPr>
              <a:t>Prophet will be the only model we will utilize to predict the time-series data across our historical data to predict trends in the future. The model is built upon typical time-series forecasting model, but with a simplistic difference. There are only 3 variables considered around time:</a:t>
            </a:r>
          </a:p>
        </p:txBody>
      </p:sp>
      <p:grpSp>
        <p:nvGrpSpPr>
          <p:cNvPr id="84" name="Group 83">
            <a:extLst>
              <a:ext uri="{FF2B5EF4-FFF2-40B4-BE49-F238E27FC236}">
                <a16:creationId xmlns:a16="http://schemas.microsoft.com/office/drawing/2014/main" id="{C7A174CA-265C-43BE-B845-420A75CBB989}"/>
              </a:ext>
            </a:extLst>
          </p:cNvPr>
          <p:cNvGrpSpPr/>
          <p:nvPr/>
        </p:nvGrpSpPr>
        <p:grpSpPr>
          <a:xfrm>
            <a:off x="4600588" y="1933588"/>
            <a:ext cx="2990825" cy="2990825"/>
            <a:chOff x="9202373" y="3866786"/>
            <a:chExt cx="5982428" cy="5982428"/>
          </a:xfrm>
          <a:solidFill>
            <a:srgbClr val="4D5B73"/>
          </a:solidFill>
        </p:grpSpPr>
        <p:grpSp>
          <p:nvGrpSpPr>
            <p:cNvPr id="1083" name="Group 1082">
              <a:extLst>
                <a:ext uri="{FF2B5EF4-FFF2-40B4-BE49-F238E27FC236}">
                  <a16:creationId xmlns:a16="http://schemas.microsoft.com/office/drawing/2014/main" id="{368576F7-A3C5-49EB-B5C7-7EFCDCD57763}"/>
                </a:ext>
              </a:extLst>
            </p:cNvPr>
            <p:cNvGrpSpPr/>
            <p:nvPr/>
          </p:nvGrpSpPr>
          <p:grpSpPr>
            <a:xfrm>
              <a:off x="12154319" y="3866786"/>
              <a:ext cx="78536" cy="5982428"/>
              <a:chOff x="12147983" y="3382622"/>
              <a:chExt cx="91209" cy="6947769"/>
            </a:xfrm>
            <a:grpFill/>
          </p:grpSpPr>
          <p:sp>
            <p:nvSpPr>
              <p:cNvPr id="1082" name="Arrow: Pentagon 1081">
                <a:extLst>
                  <a:ext uri="{FF2B5EF4-FFF2-40B4-BE49-F238E27FC236}">
                    <a16:creationId xmlns:a16="http://schemas.microsoft.com/office/drawing/2014/main" id="{D5C89C07-ACF9-4C22-8BA1-FCC5BC142B3C}"/>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94" name="Arrow: Pentagon 93">
                <a:extLst>
                  <a:ext uri="{FF2B5EF4-FFF2-40B4-BE49-F238E27FC236}">
                    <a16:creationId xmlns:a16="http://schemas.microsoft.com/office/drawing/2014/main" id="{7FC1CD18-19F0-4282-8711-0AD3A2FA24F4}"/>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96" name="Group 95">
              <a:extLst>
                <a:ext uri="{FF2B5EF4-FFF2-40B4-BE49-F238E27FC236}">
                  <a16:creationId xmlns:a16="http://schemas.microsoft.com/office/drawing/2014/main" id="{37C3A9CE-1615-4D4B-9FEA-69885165C10E}"/>
                </a:ext>
              </a:extLst>
            </p:cNvPr>
            <p:cNvGrpSpPr/>
            <p:nvPr/>
          </p:nvGrpSpPr>
          <p:grpSpPr>
            <a:xfrm rot="1800000">
              <a:off x="12154319" y="3866786"/>
              <a:ext cx="78536" cy="5982428"/>
              <a:chOff x="12147983" y="3382622"/>
              <a:chExt cx="91209" cy="6947769"/>
            </a:xfrm>
            <a:grpFill/>
          </p:grpSpPr>
          <p:sp>
            <p:nvSpPr>
              <p:cNvPr id="97" name="Arrow: Pentagon 96">
                <a:extLst>
                  <a:ext uri="{FF2B5EF4-FFF2-40B4-BE49-F238E27FC236}">
                    <a16:creationId xmlns:a16="http://schemas.microsoft.com/office/drawing/2014/main" id="{5CFA5657-728D-4B45-A019-C82D24DF68D3}"/>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98" name="Arrow: Pentagon 97">
                <a:extLst>
                  <a:ext uri="{FF2B5EF4-FFF2-40B4-BE49-F238E27FC236}">
                    <a16:creationId xmlns:a16="http://schemas.microsoft.com/office/drawing/2014/main" id="{B6FDE02F-96C4-4B42-8481-EF99EC818176}"/>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102" name="Group 101">
              <a:extLst>
                <a:ext uri="{FF2B5EF4-FFF2-40B4-BE49-F238E27FC236}">
                  <a16:creationId xmlns:a16="http://schemas.microsoft.com/office/drawing/2014/main" id="{78951313-425D-40AB-93CC-B5F9896369A9}"/>
                </a:ext>
              </a:extLst>
            </p:cNvPr>
            <p:cNvGrpSpPr/>
            <p:nvPr/>
          </p:nvGrpSpPr>
          <p:grpSpPr>
            <a:xfrm rot="3600000">
              <a:off x="12154319" y="3866786"/>
              <a:ext cx="78536" cy="5982428"/>
              <a:chOff x="12147983" y="3382622"/>
              <a:chExt cx="91209" cy="6947769"/>
            </a:xfrm>
            <a:grpFill/>
          </p:grpSpPr>
          <p:sp>
            <p:nvSpPr>
              <p:cNvPr id="103" name="Arrow: Pentagon 102">
                <a:extLst>
                  <a:ext uri="{FF2B5EF4-FFF2-40B4-BE49-F238E27FC236}">
                    <a16:creationId xmlns:a16="http://schemas.microsoft.com/office/drawing/2014/main" id="{1E41A643-789A-4EDA-AFE4-99AE87B00AF3}"/>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104" name="Arrow: Pentagon 103">
                <a:extLst>
                  <a:ext uri="{FF2B5EF4-FFF2-40B4-BE49-F238E27FC236}">
                    <a16:creationId xmlns:a16="http://schemas.microsoft.com/office/drawing/2014/main" id="{00631CAD-C169-4341-A702-A3DFE8D81288}"/>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105" name="Group 104">
              <a:extLst>
                <a:ext uri="{FF2B5EF4-FFF2-40B4-BE49-F238E27FC236}">
                  <a16:creationId xmlns:a16="http://schemas.microsoft.com/office/drawing/2014/main" id="{5B35CC2A-E384-40C5-9A0E-8F5549E47991}"/>
                </a:ext>
              </a:extLst>
            </p:cNvPr>
            <p:cNvGrpSpPr/>
            <p:nvPr/>
          </p:nvGrpSpPr>
          <p:grpSpPr>
            <a:xfrm rot="19800000">
              <a:off x="12154319" y="3866786"/>
              <a:ext cx="78536" cy="5982428"/>
              <a:chOff x="12147983" y="3382622"/>
              <a:chExt cx="91209" cy="6947769"/>
            </a:xfrm>
            <a:grpFill/>
          </p:grpSpPr>
          <p:sp>
            <p:nvSpPr>
              <p:cNvPr id="106" name="Arrow: Pentagon 105">
                <a:extLst>
                  <a:ext uri="{FF2B5EF4-FFF2-40B4-BE49-F238E27FC236}">
                    <a16:creationId xmlns:a16="http://schemas.microsoft.com/office/drawing/2014/main" id="{F4B63139-43D6-4F01-9D6B-A70A2D5C2C83}"/>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107" name="Arrow: Pentagon 106">
                <a:extLst>
                  <a:ext uri="{FF2B5EF4-FFF2-40B4-BE49-F238E27FC236}">
                    <a16:creationId xmlns:a16="http://schemas.microsoft.com/office/drawing/2014/main" id="{268CC966-8BA7-4416-80D6-929A8EE08C91}"/>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108" name="Group 107">
              <a:extLst>
                <a:ext uri="{FF2B5EF4-FFF2-40B4-BE49-F238E27FC236}">
                  <a16:creationId xmlns:a16="http://schemas.microsoft.com/office/drawing/2014/main" id="{F28A8042-3920-425A-8BAA-534143F3E47F}"/>
                </a:ext>
              </a:extLst>
            </p:cNvPr>
            <p:cNvGrpSpPr/>
            <p:nvPr/>
          </p:nvGrpSpPr>
          <p:grpSpPr>
            <a:xfrm rot="18000000">
              <a:off x="12154319" y="3866786"/>
              <a:ext cx="78536" cy="5982428"/>
              <a:chOff x="12147983" y="3382622"/>
              <a:chExt cx="91209" cy="6947769"/>
            </a:xfrm>
            <a:grpFill/>
          </p:grpSpPr>
          <p:sp>
            <p:nvSpPr>
              <p:cNvPr id="109" name="Arrow: Pentagon 108">
                <a:extLst>
                  <a:ext uri="{FF2B5EF4-FFF2-40B4-BE49-F238E27FC236}">
                    <a16:creationId xmlns:a16="http://schemas.microsoft.com/office/drawing/2014/main" id="{1A3ED432-A08A-4E5A-9440-03E92C071B25}"/>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110" name="Arrow: Pentagon 109">
                <a:extLst>
                  <a:ext uri="{FF2B5EF4-FFF2-40B4-BE49-F238E27FC236}">
                    <a16:creationId xmlns:a16="http://schemas.microsoft.com/office/drawing/2014/main" id="{B213F495-C3B8-4AD3-A492-9AF716257A92}"/>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111" name="Group 110">
              <a:extLst>
                <a:ext uri="{FF2B5EF4-FFF2-40B4-BE49-F238E27FC236}">
                  <a16:creationId xmlns:a16="http://schemas.microsoft.com/office/drawing/2014/main" id="{D456D303-C2BC-4817-974A-4C65C07319C5}"/>
                </a:ext>
              </a:extLst>
            </p:cNvPr>
            <p:cNvGrpSpPr/>
            <p:nvPr/>
          </p:nvGrpSpPr>
          <p:grpSpPr>
            <a:xfrm rot="5400000">
              <a:off x="12154319" y="3866786"/>
              <a:ext cx="78536" cy="5982428"/>
              <a:chOff x="12147983" y="3382622"/>
              <a:chExt cx="91209" cy="6947769"/>
            </a:xfrm>
            <a:grpFill/>
          </p:grpSpPr>
          <p:sp>
            <p:nvSpPr>
              <p:cNvPr id="112" name="Arrow: Pentagon 111">
                <a:extLst>
                  <a:ext uri="{FF2B5EF4-FFF2-40B4-BE49-F238E27FC236}">
                    <a16:creationId xmlns:a16="http://schemas.microsoft.com/office/drawing/2014/main" id="{25C0F162-4330-4631-919C-2DB7D3976E23}"/>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113" name="Arrow: Pentagon 112">
                <a:extLst>
                  <a:ext uri="{FF2B5EF4-FFF2-40B4-BE49-F238E27FC236}">
                    <a16:creationId xmlns:a16="http://schemas.microsoft.com/office/drawing/2014/main" id="{86941326-476E-46D2-B027-409ABA7E7B56}"/>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grpSp>
        <p:nvGrpSpPr>
          <p:cNvPr id="83" name="Group 82">
            <a:extLst>
              <a:ext uri="{FF2B5EF4-FFF2-40B4-BE49-F238E27FC236}">
                <a16:creationId xmlns:a16="http://schemas.microsoft.com/office/drawing/2014/main" id="{4889C014-45B4-465C-BBD3-18ACFDFA07FD}"/>
              </a:ext>
            </a:extLst>
          </p:cNvPr>
          <p:cNvGrpSpPr/>
          <p:nvPr/>
        </p:nvGrpSpPr>
        <p:grpSpPr>
          <a:xfrm>
            <a:off x="4697811" y="2032035"/>
            <a:ext cx="2815264" cy="2809435"/>
            <a:chOff x="9396844" y="4063707"/>
            <a:chExt cx="5631261" cy="5619601"/>
          </a:xfrm>
        </p:grpSpPr>
        <p:sp>
          <p:nvSpPr>
            <p:cNvPr id="1084" name="TextBox 1083">
              <a:extLst>
                <a:ext uri="{FF2B5EF4-FFF2-40B4-BE49-F238E27FC236}">
                  <a16:creationId xmlns:a16="http://schemas.microsoft.com/office/drawing/2014/main" id="{63B8174C-40DF-47C7-8290-EC08A4BBB577}"/>
                </a:ext>
              </a:extLst>
            </p:cNvPr>
            <p:cNvSpPr txBox="1"/>
            <p:nvPr/>
          </p:nvSpPr>
          <p:spPr>
            <a:xfrm>
              <a:off x="11688256" y="4063707"/>
              <a:ext cx="1010666"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12</a:t>
              </a:r>
            </a:p>
          </p:txBody>
        </p:sp>
        <p:sp>
          <p:nvSpPr>
            <p:cNvPr id="115" name="TextBox 114">
              <a:extLst>
                <a:ext uri="{FF2B5EF4-FFF2-40B4-BE49-F238E27FC236}">
                  <a16:creationId xmlns:a16="http://schemas.microsoft.com/office/drawing/2014/main" id="{01119A9D-1153-49F0-B41F-3CAF4E1FEC1E}"/>
                </a:ext>
              </a:extLst>
            </p:cNvPr>
            <p:cNvSpPr txBox="1"/>
            <p:nvPr/>
          </p:nvSpPr>
          <p:spPr>
            <a:xfrm>
              <a:off x="13124679" y="4362070"/>
              <a:ext cx="690022"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p>
          </p:txBody>
        </p:sp>
        <p:sp>
          <p:nvSpPr>
            <p:cNvPr id="116" name="TextBox 115">
              <a:extLst>
                <a:ext uri="{FF2B5EF4-FFF2-40B4-BE49-F238E27FC236}">
                  <a16:creationId xmlns:a16="http://schemas.microsoft.com/office/drawing/2014/main" id="{E6BE8C4B-E57A-4878-ABAB-378230FA7A37}"/>
                </a:ext>
              </a:extLst>
            </p:cNvPr>
            <p:cNvSpPr txBox="1"/>
            <p:nvPr/>
          </p:nvSpPr>
          <p:spPr>
            <a:xfrm>
              <a:off x="10352184" y="4362070"/>
              <a:ext cx="1010666"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11</a:t>
              </a:r>
            </a:p>
          </p:txBody>
        </p:sp>
        <p:sp>
          <p:nvSpPr>
            <p:cNvPr id="117" name="TextBox 116">
              <a:extLst>
                <a:ext uri="{FF2B5EF4-FFF2-40B4-BE49-F238E27FC236}">
                  <a16:creationId xmlns:a16="http://schemas.microsoft.com/office/drawing/2014/main" id="{BDE9714F-8015-4C0B-BDBB-4D243A292F1B}"/>
                </a:ext>
              </a:extLst>
            </p:cNvPr>
            <p:cNvSpPr txBox="1"/>
            <p:nvPr/>
          </p:nvSpPr>
          <p:spPr>
            <a:xfrm>
              <a:off x="13977106" y="5259091"/>
              <a:ext cx="690022"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p>
          </p:txBody>
        </p:sp>
        <p:sp>
          <p:nvSpPr>
            <p:cNvPr id="118" name="TextBox 117">
              <a:extLst>
                <a:ext uri="{FF2B5EF4-FFF2-40B4-BE49-F238E27FC236}">
                  <a16:creationId xmlns:a16="http://schemas.microsoft.com/office/drawing/2014/main" id="{B7A284BD-DA4F-4AC3-8FEF-57D3ED463031}"/>
                </a:ext>
              </a:extLst>
            </p:cNvPr>
            <p:cNvSpPr txBox="1"/>
            <p:nvPr/>
          </p:nvSpPr>
          <p:spPr>
            <a:xfrm>
              <a:off x="9720102" y="5259091"/>
              <a:ext cx="1010666"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10</a:t>
              </a:r>
            </a:p>
          </p:txBody>
        </p:sp>
        <p:sp>
          <p:nvSpPr>
            <p:cNvPr id="119" name="TextBox 118">
              <a:extLst>
                <a:ext uri="{FF2B5EF4-FFF2-40B4-BE49-F238E27FC236}">
                  <a16:creationId xmlns:a16="http://schemas.microsoft.com/office/drawing/2014/main" id="{CD35DB84-3DCC-43F2-909D-00D2AE5558D7}"/>
                </a:ext>
              </a:extLst>
            </p:cNvPr>
            <p:cNvSpPr txBox="1"/>
            <p:nvPr/>
          </p:nvSpPr>
          <p:spPr>
            <a:xfrm>
              <a:off x="14338083" y="6372507"/>
              <a:ext cx="690022"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p>
          </p:txBody>
        </p:sp>
        <p:sp>
          <p:nvSpPr>
            <p:cNvPr id="120" name="TextBox 119">
              <a:extLst>
                <a:ext uri="{FF2B5EF4-FFF2-40B4-BE49-F238E27FC236}">
                  <a16:creationId xmlns:a16="http://schemas.microsoft.com/office/drawing/2014/main" id="{D4ADFE84-886D-49B5-9371-F84E0C5307FA}"/>
                </a:ext>
              </a:extLst>
            </p:cNvPr>
            <p:cNvSpPr txBox="1"/>
            <p:nvPr/>
          </p:nvSpPr>
          <p:spPr>
            <a:xfrm>
              <a:off x="9396844" y="6372507"/>
              <a:ext cx="690022"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9</a:t>
              </a:r>
            </a:p>
          </p:txBody>
        </p:sp>
        <p:sp>
          <p:nvSpPr>
            <p:cNvPr id="121" name="TextBox 120">
              <a:extLst>
                <a:ext uri="{FF2B5EF4-FFF2-40B4-BE49-F238E27FC236}">
                  <a16:creationId xmlns:a16="http://schemas.microsoft.com/office/drawing/2014/main" id="{4FCF53EB-443E-4FF8-9B42-B234653276A6}"/>
                </a:ext>
              </a:extLst>
            </p:cNvPr>
            <p:cNvSpPr txBox="1"/>
            <p:nvPr/>
          </p:nvSpPr>
          <p:spPr>
            <a:xfrm>
              <a:off x="13977106" y="7697006"/>
              <a:ext cx="690022"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4</a:t>
              </a:r>
            </a:p>
          </p:txBody>
        </p:sp>
        <p:sp>
          <p:nvSpPr>
            <p:cNvPr id="122" name="TextBox 121">
              <a:extLst>
                <a:ext uri="{FF2B5EF4-FFF2-40B4-BE49-F238E27FC236}">
                  <a16:creationId xmlns:a16="http://schemas.microsoft.com/office/drawing/2014/main" id="{DE95B764-96A4-4472-9580-82AE4DE0438E}"/>
                </a:ext>
              </a:extLst>
            </p:cNvPr>
            <p:cNvSpPr txBox="1"/>
            <p:nvPr/>
          </p:nvSpPr>
          <p:spPr>
            <a:xfrm>
              <a:off x="9749200" y="7697006"/>
              <a:ext cx="690022"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8</a:t>
              </a:r>
            </a:p>
          </p:txBody>
        </p:sp>
        <p:sp>
          <p:nvSpPr>
            <p:cNvPr id="123" name="TextBox 122">
              <a:extLst>
                <a:ext uri="{FF2B5EF4-FFF2-40B4-BE49-F238E27FC236}">
                  <a16:creationId xmlns:a16="http://schemas.microsoft.com/office/drawing/2014/main" id="{EDBA93A8-8660-4A16-B348-D57A48D89292}"/>
                </a:ext>
              </a:extLst>
            </p:cNvPr>
            <p:cNvSpPr txBox="1"/>
            <p:nvPr/>
          </p:nvSpPr>
          <p:spPr>
            <a:xfrm>
              <a:off x="13124679" y="8475989"/>
              <a:ext cx="690022"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5</a:t>
              </a:r>
            </a:p>
          </p:txBody>
        </p:sp>
        <p:sp>
          <p:nvSpPr>
            <p:cNvPr id="124" name="TextBox 123">
              <a:extLst>
                <a:ext uri="{FF2B5EF4-FFF2-40B4-BE49-F238E27FC236}">
                  <a16:creationId xmlns:a16="http://schemas.microsoft.com/office/drawing/2014/main" id="{66E42C5F-E94B-457D-A867-1D65FBC5C412}"/>
                </a:ext>
              </a:extLst>
            </p:cNvPr>
            <p:cNvSpPr txBox="1"/>
            <p:nvPr/>
          </p:nvSpPr>
          <p:spPr>
            <a:xfrm>
              <a:off x="10512507" y="8475989"/>
              <a:ext cx="690022"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7</a:t>
              </a:r>
            </a:p>
          </p:txBody>
        </p:sp>
        <p:sp>
          <p:nvSpPr>
            <p:cNvPr id="125" name="TextBox 124">
              <a:extLst>
                <a:ext uri="{FF2B5EF4-FFF2-40B4-BE49-F238E27FC236}">
                  <a16:creationId xmlns:a16="http://schemas.microsoft.com/office/drawing/2014/main" id="{AD48B161-3E0F-49BF-8814-9956AF54E29C}"/>
                </a:ext>
              </a:extLst>
            </p:cNvPr>
            <p:cNvSpPr txBox="1"/>
            <p:nvPr/>
          </p:nvSpPr>
          <p:spPr>
            <a:xfrm>
              <a:off x="11848579" y="8821422"/>
              <a:ext cx="690022" cy="861886"/>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6</a:t>
              </a:r>
            </a:p>
          </p:txBody>
        </p:sp>
      </p:grpSp>
      <p:grpSp>
        <p:nvGrpSpPr>
          <p:cNvPr id="1081" name="Group 1080">
            <a:extLst>
              <a:ext uri="{FF2B5EF4-FFF2-40B4-BE49-F238E27FC236}">
                <a16:creationId xmlns:a16="http://schemas.microsoft.com/office/drawing/2014/main" id="{07BCFEED-D690-40C6-86AF-6ED81AB69436}"/>
              </a:ext>
            </a:extLst>
          </p:cNvPr>
          <p:cNvGrpSpPr/>
          <p:nvPr/>
        </p:nvGrpSpPr>
        <p:grpSpPr>
          <a:xfrm>
            <a:off x="4549522" y="1881838"/>
            <a:ext cx="3092957" cy="3094324"/>
            <a:chOff x="8601075" y="3263900"/>
            <a:chExt cx="7185025" cy="7188200"/>
          </a:xfrm>
        </p:grpSpPr>
        <p:sp>
          <p:nvSpPr>
            <p:cNvPr id="81" name="Freeform 46">
              <a:extLst>
                <a:ext uri="{FF2B5EF4-FFF2-40B4-BE49-F238E27FC236}">
                  <a16:creationId xmlns:a16="http://schemas.microsoft.com/office/drawing/2014/main" id="{83CD943E-38C7-4797-A7F3-2D5D607CFC70}"/>
                </a:ext>
              </a:extLst>
            </p:cNvPr>
            <p:cNvSpPr>
              <a:spLocks/>
            </p:cNvSpPr>
            <p:nvPr/>
          </p:nvSpPr>
          <p:spPr bwMode="auto">
            <a:xfrm>
              <a:off x="8601075" y="3263900"/>
              <a:ext cx="7185025" cy="7188200"/>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no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nvGrpSpPr>
            <p:cNvPr id="1080" name="Group 1079">
              <a:extLst>
                <a:ext uri="{FF2B5EF4-FFF2-40B4-BE49-F238E27FC236}">
                  <a16:creationId xmlns:a16="http://schemas.microsoft.com/office/drawing/2014/main" id="{2F2E2398-CDB0-4D9F-8787-82952CE5DE05}"/>
                </a:ext>
              </a:extLst>
            </p:cNvPr>
            <p:cNvGrpSpPr/>
            <p:nvPr/>
          </p:nvGrpSpPr>
          <p:grpSpPr>
            <a:xfrm>
              <a:off x="12043418" y="4132263"/>
              <a:ext cx="301926" cy="2754723"/>
              <a:chOff x="12043418" y="4132263"/>
              <a:chExt cx="301926" cy="2754723"/>
            </a:xfrm>
          </p:grpSpPr>
          <p:sp>
            <p:nvSpPr>
              <p:cNvPr id="1067" name="Freeform 75">
                <a:extLst>
                  <a:ext uri="{FF2B5EF4-FFF2-40B4-BE49-F238E27FC236}">
                    <a16:creationId xmlns:a16="http://schemas.microsoft.com/office/drawing/2014/main" id="{DBA8142A-9A2F-4BAD-AD9E-8B582DBE5414}"/>
                  </a:ext>
                </a:extLst>
              </p:cNvPr>
              <p:cNvSpPr>
                <a:spLocks/>
              </p:cNvSpPr>
              <p:nvPr/>
            </p:nvSpPr>
            <p:spPr bwMode="auto">
              <a:xfrm>
                <a:off x="12043418" y="4132264"/>
                <a:ext cx="133500" cy="2754722"/>
              </a:xfrm>
              <a:custGeom>
                <a:avLst/>
                <a:gdLst>
                  <a:gd name="T0" fmla="*/ 105 w 105"/>
                  <a:gd name="T1" fmla="*/ 1728 h 1728"/>
                  <a:gd name="T2" fmla="*/ 0 w 105"/>
                  <a:gd name="T3" fmla="*/ 1222 h 1728"/>
                  <a:gd name="T4" fmla="*/ 105 w 105"/>
                  <a:gd name="T5" fmla="*/ 0 h 1728"/>
                  <a:gd name="T6" fmla="*/ 105 w 105"/>
                  <a:gd name="T7" fmla="*/ 1728 h 1728"/>
                  <a:gd name="connsiteX0" fmla="*/ 7345 w 7345"/>
                  <a:gd name="connsiteY0" fmla="*/ 10000 h 10000"/>
                  <a:gd name="connsiteX1" fmla="*/ 0 w 7345"/>
                  <a:gd name="connsiteY1" fmla="*/ 9975 h 10000"/>
                  <a:gd name="connsiteX2" fmla="*/ 7345 w 7345"/>
                  <a:gd name="connsiteY2" fmla="*/ 0 h 10000"/>
                  <a:gd name="connsiteX3" fmla="*/ 7345 w 7345"/>
                  <a:gd name="connsiteY3" fmla="*/ 10000 h 10000"/>
                  <a:gd name="connsiteX0" fmla="*/ 10904 w 10904"/>
                  <a:gd name="connsiteY0" fmla="*/ 10000 h 10042"/>
                  <a:gd name="connsiteX1" fmla="*/ 0 w 10904"/>
                  <a:gd name="connsiteY1" fmla="*/ 10042 h 10042"/>
                  <a:gd name="connsiteX2" fmla="*/ 10904 w 10904"/>
                  <a:gd name="connsiteY2" fmla="*/ 0 h 10042"/>
                  <a:gd name="connsiteX3" fmla="*/ 10904 w 10904"/>
                  <a:gd name="connsiteY3" fmla="*/ 10000 h 10042"/>
                </a:gdLst>
                <a:ahLst/>
                <a:cxnLst>
                  <a:cxn ang="0">
                    <a:pos x="connsiteX0" y="connsiteY0"/>
                  </a:cxn>
                  <a:cxn ang="0">
                    <a:pos x="connsiteX1" y="connsiteY1"/>
                  </a:cxn>
                  <a:cxn ang="0">
                    <a:pos x="connsiteX2" y="connsiteY2"/>
                  </a:cxn>
                  <a:cxn ang="0">
                    <a:pos x="connsiteX3" y="connsiteY3"/>
                  </a:cxn>
                </a:cxnLst>
                <a:rect l="l" t="t" r="r" b="b"/>
                <a:pathLst>
                  <a:path w="10904" h="10042">
                    <a:moveTo>
                      <a:pt x="10904" y="10000"/>
                    </a:moveTo>
                    <a:lnTo>
                      <a:pt x="0" y="10042"/>
                    </a:lnTo>
                    <a:lnTo>
                      <a:pt x="10904" y="0"/>
                    </a:lnTo>
                    <a:lnTo>
                      <a:pt x="10904" y="10000"/>
                    </a:lnTo>
                    <a:close/>
                  </a:path>
                </a:pathLst>
              </a:cu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1068" name="Freeform 76">
                <a:extLst>
                  <a:ext uri="{FF2B5EF4-FFF2-40B4-BE49-F238E27FC236}">
                    <a16:creationId xmlns:a16="http://schemas.microsoft.com/office/drawing/2014/main" id="{C1BA14B6-7F5A-42CF-9E6D-1DE883572854}"/>
                  </a:ext>
                </a:extLst>
              </p:cNvPr>
              <p:cNvSpPr>
                <a:spLocks/>
              </p:cNvSpPr>
              <p:nvPr/>
            </p:nvSpPr>
            <p:spPr bwMode="auto">
              <a:xfrm>
                <a:off x="12176917" y="4132263"/>
                <a:ext cx="168427" cy="2743748"/>
              </a:xfrm>
              <a:custGeom>
                <a:avLst/>
                <a:gdLst>
                  <a:gd name="T0" fmla="*/ 0 w 127"/>
                  <a:gd name="T1" fmla="*/ 1728 h 1728"/>
                  <a:gd name="T2" fmla="*/ 127 w 127"/>
                  <a:gd name="T3" fmla="*/ 1222 h 1728"/>
                  <a:gd name="T4" fmla="*/ 0 w 127"/>
                  <a:gd name="T5" fmla="*/ 0 h 1728"/>
                  <a:gd name="T6" fmla="*/ 0 w 127"/>
                  <a:gd name="T7" fmla="*/ 1728 h 1728"/>
                  <a:gd name="connsiteX0" fmla="*/ 0 w 8354"/>
                  <a:gd name="connsiteY0" fmla="*/ 10000 h 10002"/>
                  <a:gd name="connsiteX1" fmla="*/ 8354 w 8354"/>
                  <a:gd name="connsiteY1" fmla="*/ 10002 h 10002"/>
                  <a:gd name="connsiteX2" fmla="*/ 0 w 8354"/>
                  <a:gd name="connsiteY2" fmla="*/ 0 h 10002"/>
                  <a:gd name="connsiteX3" fmla="*/ 0 w 8354"/>
                  <a:gd name="connsiteY3" fmla="*/ 10000 h 10002"/>
                </a:gdLst>
                <a:ahLst/>
                <a:cxnLst>
                  <a:cxn ang="0">
                    <a:pos x="connsiteX0" y="connsiteY0"/>
                  </a:cxn>
                  <a:cxn ang="0">
                    <a:pos x="connsiteX1" y="connsiteY1"/>
                  </a:cxn>
                  <a:cxn ang="0">
                    <a:pos x="connsiteX2" y="connsiteY2"/>
                  </a:cxn>
                  <a:cxn ang="0">
                    <a:pos x="connsiteX3" y="connsiteY3"/>
                  </a:cxn>
                </a:cxnLst>
                <a:rect l="l" t="t" r="r" b="b"/>
                <a:pathLst>
                  <a:path w="8354" h="10002">
                    <a:moveTo>
                      <a:pt x="0" y="10000"/>
                    </a:moveTo>
                    <a:lnTo>
                      <a:pt x="8354" y="10002"/>
                    </a:lnTo>
                    <a:lnTo>
                      <a:pt x="0" y="0"/>
                    </a:lnTo>
                    <a:lnTo>
                      <a:pt x="0" y="10000"/>
                    </a:ln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grpSp>
      <p:grpSp>
        <p:nvGrpSpPr>
          <p:cNvPr id="1078" name="Group 1077">
            <a:extLst>
              <a:ext uri="{FF2B5EF4-FFF2-40B4-BE49-F238E27FC236}">
                <a16:creationId xmlns:a16="http://schemas.microsoft.com/office/drawing/2014/main" id="{6CE22F1B-D339-4838-8ABE-E87D72D849D6}"/>
              </a:ext>
            </a:extLst>
          </p:cNvPr>
          <p:cNvGrpSpPr/>
          <p:nvPr/>
        </p:nvGrpSpPr>
        <p:grpSpPr>
          <a:xfrm rot="3600000">
            <a:off x="4549863" y="1881838"/>
            <a:ext cx="3092957" cy="3094324"/>
            <a:chOff x="8601868" y="3263900"/>
            <a:chExt cx="7185025" cy="7188200"/>
          </a:xfrm>
        </p:grpSpPr>
        <p:sp>
          <p:nvSpPr>
            <p:cNvPr id="1038" name="Freeform 46">
              <a:extLst>
                <a:ext uri="{FF2B5EF4-FFF2-40B4-BE49-F238E27FC236}">
                  <a16:creationId xmlns:a16="http://schemas.microsoft.com/office/drawing/2014/main" id="{6C602820-A9A5-4FCF-B8C6-0FCAD3D7CE7C}"/>
                </a:ext>
              </a:extLst>
            </p:cNvPr>
            <p:cNvSpPr>
              <a:spLocks/>
            </p:cNvSpPr>
            <p:nvPr/>
          </p:nvSpPr>
          <p:spPr bwMode="auto">
            <a:xfrm>
              <a:off x="8601868" y="3263900"/>
              <a:ext cx="7185025" cy="7188200"/>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no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nvGrpSpPr>
            <p:cNvPr id="1076" name="Group 1075">
              <a:extLst>
                <a:ext uri="{FF2B5EF4-FFF2-40B4-BE49-F238E27FC236}">
                  <a16:creationId xmlns:a16="http://schemas.microsoft.com/office/drawing/2014/main" id="{1C4EA474-83CA-47E5-B077-6CEEC1D41435}"/>
                </a:ext>
              </a:extLst>
            </p:cNvPr>
            <p:cNvGrpSpPr/>
            <p:nvPr/>
          </p:nvGrpSpPr>
          <p:grpSpPr>
            <a:xfrm>
              <a:off x="12130562" y="6737266"/>
              <a:ext cx="1517969" cy="973221"/>
              <a:chOff x="12130562" y="6737266"/>
              <a:chExt cx="1517969" cy="973221"/>
            </a:xfrm>
          </p:grpSpPr>
          <p:sp>
            <p:nvSpPr>
              <p:cNvPr id="1069" name="Freeform 77">
                <a:extLst>
                  <a:ext uri="{FF2B5EF4-FFF2-40B4-BE49-F238E27FC236}">
                    <a16:creationId xmlns:a16="http://schemas.microsoft.com/office/drawing/2014/main" id="{4936B366-0207-42DC-A2F5-7B0B069F561A}"/>
                  </a:ext>
                </a:extLst>
              </p:cNvPr>
              <p:cNvSpPr>
                <a:spLocks/>
              </p:cNvSpPr>
              <p:nvPr/>
            </p:nvSpPr>
            <p:spPr bwMode="auto">
              <a:xfrm>
                <a:off x="12130562" y="6875463"/>
                <a:ext cx="1517969" cy="835024"/>
              </a:xfrm>
              <a:custGeom>
                <a:avLst/>
                <a:gdLst>
                  <a:gd name="T0" fmla="*/ 0 w 927"/>
                  <a:gd name="T1" fmla="*/ 0 h 526"/>
                  <a:gd name="T2" fmla="*/ 295 w 927"/>
                  <a:gd name="T3" fmla="*/ 273 h 526"/>
                  <a:gd name="T4" fmla="*/ 927 w 927"/>
                  <a:gd name="T5" fmla="*/ 526 h 526"/>
                  <a:gd name="T6" fmla="*/ 0 w 927"/>
                  <a:gd name="T7" fmla="*/ 0 h 526"/>
                  <a:gd name="connsiteX0" fmla="*/ 315 w 10315"/>
                  <a:gd name="connsiteY0" fmla="*/ 0 h 10000"/>
                  <a:gd name="connsiteX1" fmla="*/ 0 w 10315"/>
                  <a:gd name="connsiteY1" fmla="*/ 1556 h 10000"/>
                  <a:gd name="connsiteX2" fmla="*/ 10315 w 10315"/>
                  <a:gd name="connsiteY2" fmla="*/ 10000 h 10000"/>
                  <a:gd name="connsiteX3" fmla="*/ 315 w 10315"/>
                  <a:gd name="connsiteY3" fmla="*/ 0 h 10000"/>
                </a:gdLst>
                <a:ahLst/>
                <a:cxnLst>
                  <a:cxn ang="0">
                    <a:pos x="connsiteX0" y="connsiteY0"/>
                  </a:cxn>
                  <a:cxn ang="0">
                    <a:pos x="connsiteX1" y="connsiteY1"/>
                  </a:cxn>
                  <a:cxn ang="0">
                    <a:pos x="connsiteX2" y="connsiteY2"/>
                  </a:cxn>
                  <a:cxn ang="0">
                    <a:pos x="connsiteX3" y="connsiteY3"/>
                  </a:cxn>
                </a:cxnLst>
                <a:rect l="l" t="t" r="r" b="b"/>
                <a:pathLst>
                  <a:path w="10315" h="10000">
                    <a:moveTo>
                      <a:pt x="315" y="0"/>
                    </a:moveTo>
                    <a:lnTo>
                      <a:pt x="0" y="1556"/>
                    </a:lnTo>
                    <a:lnTo>
                      <a:pt x="10315" y="10000"/>
                    </a:lnTo>
                    <a:lnTo>
                      <a:pt x="315" y="0"/>
                    </a:lnTo>
                    <a:close/>
                  </a:path>
                </a:pathLst>
              </a:cu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1070" name="Freeform 78">
                <a:extLst>
                  <a:ext uri="{FF2B5EF4-FFF2-40B4-BE49-F238E27FC236}">
                    <a16:creationId xmlns:a16="http://schemas.microsoft.com/office/drawing/2014/main" id="{DBE8B706-8336-42A9-B16F-E3174AAE0750}"/>
                  </a:ext>
                </a:extLst>
              </p:cNvPr>
              <p:cNvSpPr>
                <a:spLocks/>
              </p:cNvSpPr>
              <p:nvPr/>
            </p:nvSpPr>
            <p:spPr bwMode="auto">
              <a:xfrm>
                <a:off x="12176918" y="6737266"/>
                <a:ext cx="1471613" cy="973220"/>
              </a:xfrm>
              <a:custGeom>
                <a:avLst/>
                <a:gdLst>
                  <a:gd name="T0" fmla="*/ 0 w 927"/>
                  <a:gd name="T1" fmla="*/ 0 h 526"/>
                  <a:gd name="T2" fmla="*/ 400 w 927"/>
                  <a:gd name="T3" fmla="*/ 84 h 526"/>
                  <a:gd name="T4" fmla="*/ 927 w 927"/>
                  <a:gd name="T5" fmla="*/ 526 h 526"/>
                  <a:gd name="T6" fmla="*/ 0 w 927"/>
                  <a:gd name="T7" fmla="*/ 0 h 526"/>
                  <a:gd name="connsiteX0" fmla="*/ 0 w 10000"/>
                  <a:gd name="connsiteY0" fmla="*/ 1655 h 11655"/>
                  <a:gd name="connsiteX1" fmla="*/ 780 w 10000"/>
                  <a:gd name="connsiteY1" fmla="*/ 0 h 11655"/>
                  <a:gd name="connsiteX2" fmla="*/ 10000 w 10000"/>
                  <a:gd name="connsiteY2" fmla="*/ 11655 h 11655"/>
                  <a:gd name="connsiteX3" fmla="*/ 0 w 10000"/>
                  <a:gd name="connsiteY3" fmla="*/ 1655 h 11655"/>
                </a:gdLst>
                <a:ahLst/>
                <a:cxnLst>
                  <a:cxn ang="0">
                    <a:pos x="connsiteX0" y="connsiteY0"/>
                  </a:cxn>
                  <a:cxn ang="0">
                    <a:pos x="connsiteX1" y="connsiteY1"/>
                  </a:cxn>
                  <a:cxn ang="0">
                    <a:pos x="connsiteX2" y="connsiteY2"/>
                  </a:cxn>
                  <a:cxn ang="0">
                    <a:pos x="connsiteX3" y="connsiteY3"/>
                  </a:cxn>
                </a:cxnLst>
                <a:rect l="l" t="t" r="r" b="b"/>
                <a:pathLst>
                  <a:path w="10000" h="11655">
                    <a:moveTo>
                      <a:pt x="0" y="1655"/>
                    </a:moveTo>
                    <a:lnTo>
                      <a:pt x="780" y="0"/>
                    </a:lnTo>
                    <a:lnTo>
                      <a:pt x="10000" y="11655"/>
                    </a:lnTo>
                    <a:lnTo>
                      <a:pt x="0" y="1655"/>
                    </a:ln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grpSp>
      <p:sp>
        <p:nvSpPr>
          <p:cNvPr id="131" name="Title 1">
            <a:extLst>
              <a:ext uri="{FF2B5EF4-FFF2-40B4-BE49-F238E27FC236}">
                <a16:creationId xmlns:a16="http://schemas.microsoft.com/office/drawing/2014/main" id="{AE3BADFF-84D2-4342-9DD9-FB37DD419DD1}"/>
              </a:ext>
            </a:extLst>
          </p:cNvPr>
          <p:cNvSpPr txBox="1">
            <a:spLocks/>
          </p:cNvSpPr>
          <p:nvPr/>
        </p:nvSpPr>
        <p:spPr>
          <a:xfrm>
            <a:off x="6835421" y="671795"/>
            <a:ext cx="4488079" cy="704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457109"/>
            <a:r>
              <a:rPr lang="en-US" sz="3199" dirty="0">
                <a:solidFill>
                  <a:srgbClr val="FFFFFF">
                    <a:lumMod val="90000"/>
                    <a:lumOff val="10000"/>
                  </a:srgbClr>
                </a:solidFill>
                <a:latin typeface="Open Sans Light"/>
              </a:rPr>
              <a:t>Model + Data Cleaning</a:t>
            </a:r>
          </a:p>
          <a:p>
            <a:pPr algn="r" defTabSz="457109"/>
            <a:r>
              <a:rPr lang="en-US" sz="1600" dirty="0">
                <a:solidFill>
                  <a:srgbClr val="FFFFFF">
                    <a:lumMod val="90000"/>
                    <a:lumOff val="10000"/>
                  </a:srgbClr>
                </a:solidFill>
                <a:latin typeface="Open Sans Light"/>
              </a:rPr>
              <a:t>How are we going to build the models?</a:t>
            </a:r>
          </a:p>
          <a:p>
            <a:pPr algn="r" defTabSz="457109"/>
            <a:endParaRPr lang="en-US" sz="3199" dirty="0">
              <a:solidFill>
                <a:srgbClr val="FFFFFF">
                  <a:lumMod val="90000"/>
                  <a:lumOff val="10000"/>
                </a:srgbClr>
              </a:solidFill>
              <a:latin typeface="Open Sans Light"/>
            </a:endParaRPr>
          </a:p>
        </p:txBody>
      </p:sp>
      <p:sp>
        <p:nvSpPr>
          <p:cNvPr id="76" name="Oval 75">
            <a:extLst>
              <a:ext uri="{FF2B5EF4-FFF2-40B4-BE49-F238E27FC236}">
                <a16:creationId xmlns:a16="http://schemas.microsoft.com/office/drawing/2014/main" id="{8302063C-DF0F-450E-801A-209417B1D9B8}"/>
              </a:ext>
            </a:extLst>
          </p:cNvPr>
          <p:cNvSpPr/>
          <p:nvPr/>
        </p:nvSpPr>
        <p:spPr>
          <a:xfrm>
            <a:off x="5979134" y="3309786"/>
            <a:ext cx="232621" cy="232621"/>
          </a:xfrm>
          <a:prstGeom prst="ellipse">
            <a:avLst/>
          </a:prstGeom>
          <a:solidFill>
            <a:schemeClr val="bg2"/>
          </a:solidFill>
          <a:ln w="88900">
            <a:solidFill>
              <a:schemeClr val="accent6">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1600">
              <a:solidFill>
                <a:srgbClr val="FFFFFF"/>
              </a:solidFill>
              <a:latin typeface="dt-business-03" panose="02000509000000000000" pitchFamily="49" charset="0"/>
            </a:endParaRPr>
          </a:p>
        </p:txBody>
      </p:sp>
    </p:spTree>
    <p:extLst>
      <p:ext uri="{BB962C8B-B14F-4D97-AF65-F5344CB8AC3E}">
        <p14:creationId xmlns:p14="http://schemas.microsoft.com/office/powerpoint/2010/main" val="1247268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074"/>
                                            </p:tgtEl>
                                            <p:attrNameLst>
                                              <p:attrName>style.visibility</p:attrName>
                                            </p:attrNameLst>
                                          </p:cBhvr>
                                          <p:to>
                                            <p:strVal val="visible"/>
                                          </p:to>
                                        </p:set>
                                        <p:anim calcmode="lin" valueType="num">
                                          <p:cBhvr>
                                            <p:cTn id="7" dur="500" fill="hold"/>
                                            <p:tgtEl>
                                              <p:spTgt spid="1074"/>
                                            </p:tgtEl>
                                            <p:attrNameLst>
                                              <p:attrName>ppt_w</p:attrName>
                                            </p:attrNameLst>
                                          </p:cBhvr>
                                          <p:tavLst>
                                            <p:tav tm="0">
                                              <p:val>
                                                <p:fltVal val="0"/>
                                              </p:val>
                                            </p:tav>
                                            <p:tav tm="100000">
                                              <p:val>
                                                <p:strVal val="#ppt_w"/>
                                              </p:val>
                                            </p:tav>
                                          </p:tavLst>
                                        </p:anim>
                                        <p:anim calcmode="lin" valueType="num">
                                          <p:cBhvr>
                                            <p:cTn id="8" dur="500" fill="hold"/>
                                            <p:tgtEl>
                                              <p:spTgt spid="1074"/>
                                            </p:tgtEl>
                                            <p:attrNameLst>
                                              <p:attrName>ppt_h</p:attrName>
                                            </p:attrNameLst>
                                          </p:cBhvr>
                                          <p:tavLst>
                                            <p:tav tm="0">
                                              <p:val>
                                                <p:fltVal val="0"/>
                                              </p:val>
                                            </p:tav>
                                            <p:tav tm="100000">
                                              <p:val>
                                                <p:strVal val="#ppt_h"/>
                                              </p:val>
                                            </p:tav>
                                          </p:tavLst>
                                        </p:anim>
                                        <p:anim calcmode="lin" valueType="num">
                                          <p:cBhvr>
                                            <p:cTn id="9" dur="500" fill="hold"/>
                                            <p:tgtEl>
                                              <p:spTgt spid="1074"/>
                                            </p:tgtEl>
                                            <p:attrNameLst>
                                              <p:attrName>style.rotation</p:attrName>
                                            </p:attrNameLst>
                                          </p:cBhvr>
                                          <p:tavLst>
                                            <p:tav tm="0">
                                              <p:val>
                                                <p:fltVal val="360"/>
                                              </p:val>
                                            </p:tav>
                                            <p:tav tm="100000">
                                              <p:val>
                                                <p:fltVal val="0"/>
                                              </p:val>
                                            </p:tav>
                                          </p:tavLst>
                                        </p:anim>
                                        <p:animEffect transition="in" filter="fade">
                                          <p:cBhvr>
                                            <p:cTn id="10" dur="500"/>
                                            <p:tgtEl>
                                              <p:spTgt spid="1074"/>
                                            </p:tgtEl>
                                          </p:cBhvr>
                                        </p:animEffect>
                                      </p:childTnLst>
                                    </p:cTn>
                                  </p:par>
                                  <p:par>
                                    <p:cTn id="11" presetID="49" presetClass="entr" presetSubtype="0" decel="100000" fill="hold" nodeType="withEffect">
                                      <p:stCondLst>
                                        <p:cond delay="200"/>
                                      </p:stCondLst>
                                      <p:childTnLst>
                                        <p:set>
                                          <p:cBhvr>
                                            <p:cTn id="12" dur="1" fill="hold">
                                              <p:stCondLst>
                                                <p:cond delay="0"/>
                                              </p:stCondLst>
                                            </p:cTn>
                                            <p:tgtEl>
                                              <p:spTgt spid="85"/>
                                            </p:tgtEl>
                                            <p:attrNameLst>
                                              <p:attrName>style.visibility</p:attrName>
                                            </p:attrNameLst>
                                          </p:cBhvr>
                                          <p:to>
                                            <p:strVal val="visible"/>
                                          </p:to>
                                        </p:set>
                                        <p:anim calcmode="lin" valueType="num">
                                          <p:cBhvr>
                                            <p:cTn id="13" dur="500" fill="hold"/>
                                            <p:tgtEl>
                                              <p:spTgt spid="85"/>
                                            </p:tgtEl>
                                            <p:attrNameLst>
                                              <p:attrName>ppt_w</p:attrName>
                                            </p:attrNameLst>
                                          </p:cBhvr>
                                          <p:tavLst>
                                            <p:tav tm="0">
                                              <p:val>
                                                <p:fltVal val="0"/>
                                              </p:val>
                                            </p:tav>
                                            <p:tav tm="100000">
                                              <p:val>
                                                <p:strVal val="#ppt_w"/>
                                              </p:val>
                                            </p:tav>
                                          </p:tavLst>
                                        </p:anim>
                                        <p:anim calcmode="lin" valueType="num">
                                          <p:cBhvr>
                                            <p:cTn id="14" dur="500" fill="hold"/>
                                            <p:tgtEl>
                                              <p:spTgt spid="85"/>
                                            </p:tgtEl>
                                            <p:attrNameLst>
                                              <p:attrName>ppt_h</p:attrName>
                                            </p:attrNameLst>
                                          </p:cBhvr>
                                          <p:tavLst>
                                            <p:tav tm="0">
                                              <p:val>
                                                <p:fltVal val="0"/>
                                              </p:val>
                                            </p:tav>
                                            <p:tav tm="100000">
                                              <p:val>
                                                <p:strVal val="#ppt_h"/>
                                              </p:val>
                                            </p:tav>
                                          </p:tavLst>
                                        </p:anim>
                                        <p:anim calcmode="lin" valueType="num">
                                          <p:cBhvr>
                                            <p:cTn id="15" dur="500" fill="hold"/>
                                            <p:tgtEl>
                                              <p:spTgt spid="85"/>
                                            </p:tgtEl>
                                            <p:attrNameLst>
                                              <p:attrName>style.rotation</p:attrName>
                                            </p:attrNameLst>
                                          </p:cBhvr>
                                          <p:tavLst>
                                            <p:tav tm="0">
                                              <p:val>
                                                <p:fltVal val="360"/>
                                              </p:val>
                                            </p:tav>
                                            <p:tav tm="100000">
                                              <p:val>
                                                <p:fltVal val="0"/>
                                              </p:val>
                                            </p:tav>
                                          </p:tavLst>
                                        </p:anim>
                                        <p:animEffect transition="in" filter="fade">
                                          <p:cBhvr>
                                            <p:cTn id="16" dur="500"/>
                                            <p:tgtEl>
                                              <p:spTgt spid="85"/>
                                            </p:tgtEl>
                                          </p:cBhvr>
                                        </p:animEffect>
                                      </p:childTnLst>
                                    </p:cTn>
                                  </p:par>
                                  <p:par>
                                    <p:cTn id="17" presetID="49" presetClass="entr" presetSubtype="0" decel="100000" fill="hold" nodeType="withEffect">
                                      <p:stCondLst>
                                        <p:cond delay="300"/>
                                      </p:stCondLst>
                                      <p:childTnLst>
                                        <p:set>
                                          <p:cBhvr>
                                            <p:cTn id="18" dur="1" fill="hold">
                                              <p:stCondLst>
                                                <p:cond delay="0"/>
                                              </p:stCondLst>
                                            </p:cTn>
                                            <p:tgtEl>
                                              <p:spTgt spid="83"/>
                                            </p:tgtEl>
                                            <p:attrNameLst>
                                              <p:attrName>style.visibility</p:attrName>
                                            </p:attrNameLst>
                                          </p:cBhvr>
                                          <p:to>
                                            <p:strVal val="visible"/>
                                          </p:to>
                                        </p:set>
                                        <p:anim calcmode="lin" valueType="num">
                                          <p:cBhvr>
                                            <p:cTn id="19" dur="500" fill="hold"/>
                                            <p:tgtEl>
                                              <p:spTgt spid="83"/>
                                            </p:tgtEl>
                                            <p:attrNameLst>
                                              <p:attrName>ppt_w</p:attrName>
                                            </p:attrNameLst>
                                          </p:cBhvr>
                                          <p:tavLst>
                                            <p:tav tm="0">
                                              <p:val>
                                                <p:fltVal val="0"/>
                                              </p:val>
                                            </p:tav>
                                            <p:tav tm="100000">
                                              <p:val>
                                                <p:strVal val="#ppt_w"/>
                                              </p:val>
                                            </p:tav>
                                          </p:tavLst>
                                        </p:anim>
                                        <p:anim calcmode="lin" valueType="num">
                                          <p:cBhvr>
                                            <p:cTn id="20" dur="500" fill="hold"/>
                                            <p:tgtEl>
                                              <p:spTgt spid="83"/>
                                            </p:tgtEl>
                                            <p:attrNameLst>
                                              <p:attrName>ppt_h</p:attrName>
                                            </p:attrNameLst>
                                          </p:cBhvr>
                                          <p:tavLst>
                                            <p:tav tm="0">
                                              <p:val>
                                                <p:fltVal val="0"/>
                                              </p:val>
                                            </p:tav>
                                            <p:tav tm="100000">
                                              <p:val>
                                                <p:strVal val="#ppt_h"/>
                                              </p:val>
                                            </p:tav>
                                          </p:tavLst>
                                        </p:anim>
                                        <p:anim calcmode="lin" valueType="num">
                                          <p:cBhvr>
                                            <p:cTn id="21" dur="500" fill="hold"/>
                                            <p:tgtEl>
                                              <p:spTgt spid="83"/>
                                            </p:tgtEl>
                                            <p:attrNameLst>
                                              <p:attrName>style.rotation</p:attrName>
                                            </p:attrNameLst>
                                          </p:cBhvr>
                                          <p:tavLst>
                                            <p:tav tm="0">
                                              <p:val>
                                                <p:fltVal val="360"/>
                                              </p:val>
                                            </p:tav>
                                            <p:tav tm="100000">
                                              <p:val>
                                                <p:fltVal val="0"/>
                                              </p:val>
                                            </p:tav>
                                          </p:tavLst>
                                        </p:anim>
                                        <p:animEffect transition="in" filter="fade">
                                          <p:cBhvr>
                                            <p:cTn id="22" dur="500"/>
                                            <p:tgtEl>
                                              <p:spTgt spid="83"/>
                                            </p:tgtEl>
                                          </p:cBhvr>
                                        </p:animEffect>
                                      </p:childTnLst>
                                    </p:cTn>
                                  </p:par>
                                  <p:par>
                                    <p:cTn id="23" presetID="49" presetClass="entr" presetSubtype="0" decel="100000" fill="hold" nodeType="withEffect">
                                      <p:stCondLst>
                                        <p:cond delay="400"/>
                                      </p:stCondLst>
                                      <p:childTnLst>
                                        <p:set>
                                          <p:cBhvr>
                                            <p:cTn id="24" dur="1" fill="hold">
                                              <p:stCondLst>
                                                <p:cond delay="0"/>
                                              </p:stCondLst>
                                            </p:cTn>
                                            <p:tgtEl>
                                              <p:spTgt spid="84"/>
                                            </p:tgtEl>
                                            <p:attrNameLst>
                                              <p:attrName>style.visibility</p:attrName>
                                            </p:attrNameLst>
                                          </p:cBhvr>
                                          <p:to>
                                            <p:strVal val="visible"/>
                                          </p:to>
                                        </p:set>
                                        <p:anim calcmode="lin" valueType="num">
                                          <p:cBhvr>
                                            <p:cTn id="25" dur="500" fill="hold"/>
                                            <p:tgtEl>
                                              <p:spTgt spid="84"/>
                                            </p:tgtEl>
                                            <p:attrNameLst>
                                              <p:attrName>ppt_w</p:attrName>
                                            </p:attrNameLst>
                                          </p:cBhvr>
                                          <p:tavLst>
                                            <p:tav tm="0">
                                              <p:val>
                                                <p:fltVal val="0"/>
                                              </p:val>
                                            </p:tav>
                                            <p:tav tm="100000">
                                              <p:val>
                                                <p:strVal val="#ppt_w"/>
                                              </p:val>
                                            </p:tav>
                                          </p:tavLst>
                                        </p:anim>
                                        <p:anim calcmode="lin" valueType="num">
                                          <p:cBhvr>
                                            <p:cTn id="26" dur="500" fill="hold"/>
                                            <p:tgtEl>
                                              <p:spTgt spid="84"/>
                                            </p:tgtEl>
                                            <p:attrNameLst>
                                              <p:attrName>ppt_h</p:attrName>
                                            </p:attrNameLst>
                                          </p:cBhvr>
                                          <p:tavLst>
                                            <p:tav tm="0">
                                              <p:val>
                                                <p:fltVal val="0"/>
                                              </p:val>
                                            </p:tav>
                                            <p:tav tm="100000">
                                              <p:val>
                                                <p:strVal val="#ppt_h"/>
                                              </p:val>
                                            </p:tav>
                                          </p:tavLst>
                                        </p:anim>
                                        <p:anim calcmode="lin" valueType="num">
                                          <p:cBhvr>
                                            <p:cTn id="27" dur="500" fill="hold"/>
                                            <p:tgtEl>
                                              <p:spTgt spid="84"/>
                                            </p:tgtEl>
                                            <p:attrNameLst>
                                              <p:attrName>style.rotation</p:attrName>
                                            </p:attrNameLst>
                                          </p:cBhvr>
                                          <p:tavLst>
                                            <p:tav tm="0">
                                              <p:val>
                                                <p:fltVal val="360"/>
                                              </p:val>
                                            </p:tav>
                                            <p:tav tm="100000">
                                              <p:val>
                                                <p:fltVal val="0"/>
                                              </p:val>
                                            </p:tav>
                                          </p:tavLst>
                                        </p:anim>
                                        <p:animEffect transition="in" filter="fade">
                                          <p:cBhvr>
                                            <p:cTn id="28" dur="500"/>
                                            <p:tgtEl>
                                              <p:spTgt spid="84"/>
                                            </p:tgtEl>
                                          </p:cBhvr>
                                        </p:animEffect>
                                      </p:childTnLst>
                                    </p:cTn>
                                  </p:par>
                                  <p:par>
                                    <p:cTn id="29" presetID="49" presetClass="entr" presetSubtype="0" decel="100000" fill="hold" nodeType="withEffect">
                                      <p:stCondLst>
                                        <p:cond delay="500"/>
                                      </p:stCondLst>
                                      <p:childTnLst>
                                        <p:set>
                                          <p:cBhvr>
                                            <p:cTn id="30" dur="1" fill="hold">
                                              <p:stCondLst>
                                                <p:cond delay="0"/>
                                              </p:stCondLst>
                                            </p:cTn>
                                            <p:tgtEl>
                                              <p:spTgt spid="1081"/>
                                            </p:tgtEl>
                                            <p:attrNameLst>
                                              <p:attrName>style.visibility</p:attrName>
                                            </p:attrNameLst>
                                          </p:cBhvr>
                                          <p:to>
                                            <p:strVal val="visible"/>
                                          </p:to>
                                        </p:set>
                                        <p:anim calcmode="lin" valueType="num">
                                          <p:cBhvr>
                                            <p:cTn id="31" dur="500" fill="hold"/>
                                            <p:tgtEl>
                                              <p:spTgt spid="1081"/>
                                            </p:tgtEl>
                                            <p:attrNameLst>
                                              <p:attrName>ppt_w</p:attrName>
                                            </p:attrNameLst>
                                          </p:cBhvr>
                                          <p:tavLst>
                                            <p:tav tm="0">
                                              <p:val>
                                                <p:fltVal val="0"/>
                                              </p:val>
                                            </p:tav>
                                            <p:tav tm="100000">
                                              <p:val>
                                                <p:strVal val="#ppt_w"/>
                                              </p:val>
                                            </p:tav>
                                          </p:tavLst>
                                        </p:anim>
                                        <p:anim calcmode="lin" valueType="num">
                                          <p:cBhvr>
                                            <p:cTn id="32" dur="500" fill="hold"/>
                                            <p:tgtEl>
                                              <p:spTgt spid="1081"/>
                                            </p:tgtEl>
                                            <p:attrNameLst>
                                              <p:attrName>ppt_h</p:attrName>
                                            </p:attrNameLst>
                                          </p:cBhvr>
                                          <p:tavLst>
                                            <p:tav tm="0">
                                              <p:val>
                                                <p:fltVal val="0"/>
                                              </p:val>
                                            </p:tav>
                                            <p:tav tm="100000">
                                              <p:val>
                                                <p:strVal val="#ppt_h"/>
                                              </p:val>
                                            </p:tav>
                                          </p:tavLst>
                                        </p:anim>
                                        <p:anim calcmode="lin" valueType="num">
                                          <p:cBhvr>
                                            <p:cTn id="33" dur="500" fill="hold"/>
                                            <p:tgtEl>
                                              <p:spTgt spid="1081"/>
                                            </p:tgtEl>
                                            <p:attrNameLst>
                                              <p:attrName>style.rotation</p:attrName>
                                            </p:attrNameLst>
                                          </p:cBhvr>
                                          <p:tavLst>
                                            <p:tav tm="0">
                                              <p:val>
                                                <p:fltVal val="360"/>
                                              </p:val>
                                            </p:tav>
                                            <p:tav tm="100000">
                                              <p:val>
                                                <p:fltVal val="0"/>
                                              </p:val>
                                            </p:tav>
                                          </p:tavLst>
                                        </p:anim>
                                        <p:animEffect transition="in" filter="fade">
                                          <p:cBhvr>
                                            <p:cTn id="34" dur="500"/>
                                            <p:tgtEl>
                                              <p:spTgt spid="1081"/>
                                            </p:tgtEl>
                                          </p:cBhvr>
                                        </p:animEffect>
                                      </p:childTnLst>
                                    </p:cTn>
                                  </p:par>
                                  <p:par>
                                    <p:cTn id="35" presetID="49" presetClass="entr" presetSubtype="0" decel="100000" fill="hold" nodeType="withEffect">
                                      <p:stCondLst>
                                        <p:cond delay="600"/>
                                      </p:stCondLst>
                                      <p:childTnLst>
                                        <p:set>
                                          <p:cBhvr>
                                            <p:cTn id="36" dur="1" fill="hold">
                                              <p:stCondLst>
                                                <p:cond delay="0"/>
                                              </p:stCondLst>
                                            </p:cTn>
                                            <p:tgtEl>
                                              <p:spTgt spid="1078"/>
                                            </p:tgtEl>
                                            <p:attrNameLst>
                                              <p:attrName>style.visibility</p:attrName>
                                            </p:attrNameLst>
                                          </p:cBhvr>
                                          <p:to>
                                            <p:strVal val="visible"/>
                                          </p:to>
                                        </p:set>
                                        <p:anim calcmode="lin" valueType="num">
                                          <p:cBhvr>
                                            <p:cTn id="37" dur="500" fill="hold"/>
                                            <p:tgtEl>
                                              <p:spTgt spid="1078"/>
                                            </p:tgtEl>
                                            <p:attrNameLst>
                                              <p:attrName>ppt_w</p:attrName>
                                            </p:attrNameLst>
                                          </p:cBhvr>
                                          <p:tavLst>
                                            <p:tav tm="0">
                                              <p:val>
                                                <p:fltVal val="0"/>
                                              </p:val>
                                            </p:tav>
                                            <p:tav tm="100000">
                                              <p:val>
                                                <p:strVal val="#ppt_w"/>
                                              </p:val>
                                            </p:tav>
                                          </p:tavLst>
                                        </p:anim>
                                        <p:anim calcmode="lin" valueType="num">
                                          <p:cBhvr>
                                            <p:cTn id="38" dur="500" fill="hold"/>
                                            <p:tgtEl>
                                              <p:spTgt spid="1078"/>
                                            </p:tgtEl>
                                            <p:attrNameLst>
                                              <p:attrName>ppt_h</p:attrName>
                                            </p:attrNameLst>
                                          </p:cBhvr>
                                          <p:tavLst>
                                            <p:tav tm="0">
                                              <p:val>
                                                <p:fltVal val="0"/>
                                              </p:val>
                                            </p:tav>
                                            <p:tav tm="100000">
                                              <p:val>
                                                <p:strVal val="#ppt_h"/>
                                              </p:val>
                                            </p:tav>
                                          </p:tavLst>
                                        </p:anim>
                                        <p:anim calcmode="lin" valueType="num">
                                          <p:cBhvr>
                                            <p:cTn id="39" dur="500" fill="hold"/>
                                            <p:tgtEl>
                                              <p:spTgt spid="1078"/>
                                            </p:tgtEl>
                                            <p:attrNameLst>
                                              <p:attrName>style.rotation</p:attrName>
                                            </p:attrNameLst>
                                          </p:cBhvr>
                                          <p:tavLst>
                                            <p:tav tm="0">
                                              <p:val>
                                                <p:fltVal val="360"/>
                                              </p:val>
                                            </p:tav>
                                            <p:tav tm="100000">
                                              <p:val>
                                                <p:fltVal val="0"/>
                                              </p:val>
                                            </p:tav>
                                          </p:tavLst>
                                        </p:anim>
                                        <p:animEffect transition="in" filter="fade">
                                          <p:cBhvr>
                                            <p:cTn id="40" dur="500"/>
                                            <p:tgtEl>
                                              <p:spTgt spid="1078"/>
                                            </p:tgtEl>
                                          </p:cBhvr>
                                        </p:animEffect>
                                      </p:childTnLst>
                                    </p:cTn>
                                  </p:par>
                                  <p:par>
                                    <p:cTn id="41" presetID="10" presetClass="entr" presetSubtype="0" fill="hold" nodeType="withEffect">
                                      <p:stCondLst>
                                        <p:cond delay="60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300"/>
                                            <p:tgtEl>
                                              <p:spTgt spid="82"/>
                                            </p:tgtEl>
                                          </p:cBhvr>
                                        </p:animEffect>
                                      </p:childTnLst>
                                    </p:cTn>
                                  </p:par>
                                  <p:par>
                                    <p:cTn id="44" presetID="10" presetClass="entr" presetSubtype="0" fill="hold" nodeType="withEffect">
                                      <p:stCondLst>
                                        <p:cond delay="0"/>
                                      </p:stCondLst>
                                      <p:childTnLst>
                                        <p:set>
                                          <p:cBhvr>
                                            <p:cTn id="45" dur="1" fill="hold">
                                              <p:stCondLst>
                                                <p:cond delay="0"/>
                                              </p:stCondLst>
                                            </p:cTn>
                                            <p:tgtEl>
                                              <p:spTgt spid="182"/>
                                            </p:tgtEl>
                                            <p:attrNameLst>
                                              <p:attrName>style.visibility</p:attrName>
                                            </p:attrNameLst>
                                          </p:cBhvr>
                                          <p:to>
                                            <p:strVal val="visible"/>
                                          </p:to>
                                        </p:set>
                                        <p:animEffect transition="in" filter="fade">
                                          <p:cBhvr>
                                            <p:cTn id="46" dur="500"/>
                                            <p:tgtEl>
                                              <p:spTgt spid="182"/>
                                            </p:tgtEl>
                                          </p:cBhvr>
                                        </p:animEffect>
                                      </p:childTnLst>
                                    </p:cTn>
                                  </p:par>
                                </p:childTnLst>
                              </p:cTn>
                            </p:par>
                          </p:childTnLst>
                        </p:cTn>
                      </p:par>
                      <p:par>
                        <p:cTn id="47" fill="hold">
                          <p:stCondLst>
                            <p:cond delay="indefinite"/>
                          </p:stCondLst>
                          <p:childTnLst>
                            <p:par>
                              <p:cTn id="48" fill="hold">
                                <p:stCondLst>
                                  <p:cond delay="0"/>
                                </p:stCondLst>
                                <p:childTnLst>
                                  <p:par>
                                    <p:cTn id="49" presetID="8" presetClass="emph" presetSubtype="0" fill="hold" nodeType="clickEffect" p14:presetBounceEnd="81250">
                                      <p:stCondLst>
                                        <p:cond delay="0"/>
                                      </p:stCondLst>
                                      <p:childTnLst>
                                        <p:animRot by="3600000" p14:bounceEnd="81250">
                                          <p:cBhvr>
                                            <p:cTn id="50" dur="1000" fill="hold"/>
                                            <p:tgtEl>
                                              <p:spTgt spid="1078"/>
                                            </p:tgtEl>
                                            <p:attrNameLst>
                                              <p:attrName>r</p:attrName>
                                            </p:attrNameLst>
                                          </p:cBhvr>
                                        </p:animRot>
                                      </p:childTnLst>
                                    </p:cTn>
                                  </p:par>
                                  <p:par>
                                    <p:cTn id="51" presetID="8" presetClass="emph" presetSubtype="0" fill="hold" nodeType="withEffect" p14:presetBounceEnd="79000">
                                      <p:stCondLst>
                                        <p:cond delay="0"/>
                                      </p:stCondLst>
                                      <p:childTnLst>
                                        <p:animRot by="5400000" p14:bounceEnd="79000">
                                          <p:cBhvr>
                                            <p:cTn id="52" dur="1000" fill="hold"/>
                                            <p:tgtEl>
                                              <p:spTgt spid="1081"/>
                                            </p:tgtEl>
                                            <p:attrNameLst>
                                              <p:attrName>r</p:attrName>
                                            </p:attrNameLst>
                                          </p:cBhvr>
                                        </p:animRot>
                                      </p:childTnLst>
                                    </p:cTn>
                                  </p:par>
                                  <p:par>
                                    <p:cTn id="53" presetID="10" presetClass="entr" presetSubtype="0" fill="hold" nodeType="withEffect">
                                      <p:stCondLst>
                                        <p:cond delay="20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3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8" presetClass="emph" presetSubtype="0" fill="hold" nodeType="clickEffect" p14:presetBounceEnd="81000">
                                      <p:stCondLst>
                                        <p:cond delay="0"/>
                                      </p:stCondLst>
                                      <p:childTnLst>
                                        <p:animRot by="1800000" p14:bounceEnd="81000">
                                          <p:cBhvr>
                                            <p:cTn id="59" dur="1000" fill="hold"/>
                                            <p:tgtEl>
                                              <p:spTgt spid="1078"/>
                                            </p:tgtEl>
                                            <p:attrNameLst>
                                              <p:attrName>r</p:attrName>
                                            </p:attrNameLst>
                                          </p:cBhvr>
                                        </p:animRot>
                                      </p:childTnLst>
                                    </p:cTn>
                                  </p:par>
                                  <p:par>
                                    <p:cTn id="60" presetID="8" presetClass="emph" presetSubtype="0" fill="hold" nodeType="withEffect" p14:presetBounceEnd="81000">
                                      <p:stCondLst>
                                        <p:cond delay="0"/>
                                      </p:stCondLst>
                                      <p:childTnLst>
                                        <p:animRot by="16200000" p14:bounceEnd="81000">
                                          <p:cBhvr>
                                            <p:cTn id="61" dur="1000" fill="hold"/>
                                            <p:tgtEl>
                                              <p:spTgt spid="1081"/>
                                            </p:tgtEl>
                                            <p:attrNameLst>
                                              <p:attrName>r</p:attrName>
                                            </p:attrNameLst>
                                          </p:cBhvr>
                                        </p:animRot>
                                      </p:childTnLst>
                                    </p:cTn>
                                  </p:par>
                                  <p:par>
                                    <p:cTn id="62" presetID="10" presetClass="entr" presetSubtype="0" fill="hold" nodeType="withEffect">
                                      <p:stCondLst>
                                        <p:cond delay="20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300"/>
                                            <p:tgtEl>
                                              <p:spTgt spid="66"/>
                                            </p:tgtEl>
                                          </p:cBhvr>
                                        </p:animEffect>
                                      </p:childTnLst>
                                    </p:cTn>
                                  </p:par>
                                </p:childTnLst>
                              </p:cTn>
                            </p:par>
                          </p:childTnLst>
                        </p:cTn>
                      </p:par>
                      <p:par>
                        <p:cTn id="65" fill="hold">
                          <p:stCondLst>
                            <p:cond delay="indefinite"/>
                          </p:stCondLst>
                          <p:childTnLst>
                            <p:par>
                              <p:cTn id="66" fill="hold">
                                <p:stCondLst>
                                  <p:cond delay="0"/>
                                </p:stCondLst>
                                <p:childTnLst>
                                  <p:par>
                                    <p:cTn id="67" presetID="8" presetClass="emph" presetSubtype="0" fill="hold" nodeType="clickEffect" p14:presetBounceEnd="81000">
                                      <p:stCondLst>
                                        <p:cond delay="0"/>
                                      </p:stCondLst>
                                      <p:childTnLst>
                                        <p:animRot by="1800000" p14:bounceEnd="81000">
                                          <p:cBhvr>
                                            <p:cTn id="68" dur="1000" fill="hold"/>
                                            <p:tgtEl>
                                              <p:spTgt spid="1078"/>
                                            </p:tgtEl>
                                            <p:attrNameLst>
                                              <p:attrName>r</p:attrName>
                                            </p:attrNameLst>
                                          </p:cBhvr>
                                        </p:animRot>
                                      </p:childTnLst>
                                    </p:cTn>
                                  </p:par>
                                  <p:par>
                                    <p:cTn id="69" presetID="8" presetClass="emph" presetSubtype="0" fill="hold" nodeType="withEffect" p14:presetBounceEnd="81000">
                                      <p:stCondLst>
                                        <p:cond delay="0"/>
                                      </p:stCondLst>
                                      <p:childTnLst>
                                        <p:animRot by="7200000" p14:bounceEnd="81000">
                                          <p:cBhvr>
                                            <p:cTn id="70" dur="1000" fill="hold"/>
                                            <p:tgtEl>
                                              <p:spTgt spid="1081"/>
                                            </p:tgtEl>
                                            <p:attrNameLst>
                                              <p:attrName>r</p:attrName>
                                            </p:attrNameLst>
                                          </p:cBhvr>
                                        </p:animRot>
                                      </p:childTnLst>
                                    </p:cTn>
                                  </p:par>
                                  <p:par>
                                    <p:cTn id="71" presetID="10" presetClass="entr" presetSubtype="0" fill="hold" nodeType="withEffect">
                                      <p:stCondLst>
                                        <p:cond delay="20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3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8" presetClass="emph" presetSubtype="0" fill="hold" nodeType="clickEffect" p14:presetBounceEnd="81000">
                                      <p:stCondLst>
                                        <p:cond delay="0"/>
                                      </p:stCondLst>
                                      <p:childTnLst>
                                        <p:animRot by="3600000" p14:bounceEnd="81000">
                                          <p:cBhvr>
                                            <p:cTn id="77" dur="1000" fill="hold"/>
                                            <p:tgtEl>
                                              <p:spTgt spid="1078"/>
                                            </p:tgtEl>
                                            <p:attrNameLst>
                                              <p:attrName>r</p:attrName>
                                            </p:attrNameLst>
                                          </p:cBhvr>
                                        </p:animRot>
                                      </p:childTnLst>
                                    </p:cTn>
                                  </p:par>
                                  <p:par>
                                    <p:cTn id="78" presetID="8" presetClass="emph" presetSubtype="0" fill="hold" nodeType="withEffect" p14:presetBounceEnd="81000">
                                      <p:stCondLst>
                                        <p:cond delay="0"/>
                                      </p:stCondLst>
                                      <p:childTnLst>
                                        <p:animRot by="5400000" p14:bounceEnd="81000">
                                          <p:cBhvr>
                                            <p:cTn id="79" dur="1000" fill="hold"/>
                                            <p:tgtEl>
                                              <p:spTgt spid="1081"/>
                                            </p:tgtEl>
                                            <p:attrNameLst>
                                              <p:attrName>r</p:attrName>
                                            </p:attrNameLst>
                                          </p:cBhvr>
                                        </p:animRot>
                                      </p:childTnLst>
                                    </p:cTn>
                                  </p:par>
                                  <p:par>
                                    <p:cTn id="80" presetID="10" presetClass="entr" presetSubtype="0" fill="hold" nodeType="withEffect">
                                      <p:stCondLst>
                                        <p:cond delay="20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3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074"/>
                                            </p:tgtEl>
                                            <p:attrNameLst>
                                              <p:attrName>style.visibility</p:attrName>
                                            </p:attrNameLst>
                                          </p:cBhvr>
                                          <p:to>
                                            <p:strVal val="visible"/>
                                          </p:to>
                                        </p:set>
                                        <p:anim calcmode="lin" valueType="num">
                                          <p:cBhvr>
                                            <p:cTn id="7" dur="500" fill="hold"/>
                                            <p:tgtEl>
                                              <p:spTgt spid="1074"/>
                                            </p:tgtEl>
                                            <p:attrNameLst>
                                              <p:attrName>ppt_w</p:attrName>
                                            </p:attrNameLst>
                                          </p:cBhvr>
                                          <p:tavLst>
                                            <p:tav tm="0">
                                              <p:val>
                                                <p:fltVal val="0"/>
                                              </p:val>
                                            </p:tav>
                                            <p:tav tm="100000">
                                              <p:val>
                                                <p:strVal val="#ppt_w"/>
                                              </p:val>
                                            </p:tav>
                                          </p:tavLst>
                                        </p:anim>
                                        <p:anim calcmode="lin" valueType="num">
                                          <p:cBhvr>
                                            <p:cTn id="8" dur="500" fill="hold"/>
                                            <p:tgtEl>
                                              <p:spTgt spid="1074"/>
                                            </p:tgtEl>
                                            <p:attrNameLst>
                                              <p:attrName>ppt_h</p:attrName>
                                            </p:attrNameLst>
                                          </p:cBhvr>
                                          <p:tavLst>
                                            <p:tav tm="0">
                                              <p:val>
                                                <p:fltVal val="0"/>
                                              </p:val>
                                            </p:tav>
                                            <p:tav tm="100000">
                                              <p:val>
                                                <p:strVal val="#ppt_h"/>
                                              </p:val>
                                            </p:tav>
                                          </p:tavLst>
                                        </p:anim>
                                        <p:anim calcmode="lin" valueType="num">
                                          <p:cBhvr>
                                            <p:cTn id="9" dur="500" fill="hold"/>
                                            <p:tgtEl>
                                              <p:spTgt spid="1074"/>
                                            </p:tgtEl>
                                            <p:attrNameLst>
                                              <p:attrName>style.rotation</p:attrName>
                                            </p:attrNameLst>
                                          </p:cBhvr>
                                          <p:tavLst>
                                            <p:tav tm="0">
                                              <p:val>
                                                <p:fltVal val="360"/>
                                              </p:val>
                                            </p:tav>
                                            <p:tav tm="100000">
                                              <p:val>
                                                <p:fltVal val="0"/>
                                              </p:val>
                                            </p:tav>
                                          </p:tavLst>
                                        </p:anim>
                                        <p:animEffect transition="in" filter="fade">
                                          <p:cBhvr>
                                            <p:cTn id="10" dur="500"/>
                                            <p:tgtEl>
                                              <p:spTgt spid="1074"/>
                                            </p:tgtEl>
                                          </p:cBhvr>
                                        </p:animEffect>
                                      </p:childTnLst>
                                    </p:cTn>
                                  </p:par>
                                  <p:par>
                                    <p:cTn id="11" presetID="49" presetClass="entr" presetSubtype="0" decel="100000" fill="hold" nodeType="withEffect">
                                      <p:stCondLst>
                                        <p:cond delay="200"/>
                                      </p:stCondLst>
                                      <p:childTnLst>
                                        <p:set>
                                          <p:cBhvr>
                                            <p:cTn id="12" dur="1" fill="hold">
                                              <p:stCondLst>
                                                <p:cond delay="0"/>
                                              </p:stCondLst>
                                            </p:cTn>
                                            <p:tgtEl>
                                              <p:spTgt spid="85"/>
                                            </p:tgtEl>
                                            <p:attrNameLst>
                                              <p:attrName>style.visibility</p:attrName>
                                            </p:attrNameLst>
                                          </p:cBhvr>
                                          <p:to>
                                            <p:strVal val="visible"/>
                                          </p:to>
                                        </p:set>
                                        <p:anim calcmode="lin" valueType="num">
                                          <p:cBhvr>
                                            <p:cTn id="13" dur="500" fill="hold"/>
                                            <p:tgtEl>
                                              <p:spTgt spid="85"/>
                                            </p:tgtEl>
                                            <p:attrNameLst>
                                              <p:attrName>ppt_w</p:attrName>
                                            </p:attrNameLst>
                                          </p:cBhvr>
                                          <p:tavLst>
                                            <p:tav tm="0">
                                              <p:val>
                                                <p:fltVal val="0"/>
                                              </p:val>
                                            </p:tav>
                                            <p:tav tm="100000">
                                              <p:val>
                                                <p:strVal val="#ppt_w"/>
                                              </p:val>
                                            </p:tav>
                                          </p:tavLst>
                                        </p:anim>
                                        <p:anim calcmode="lin" valueType="num">
                                          <p:cBhvr>
                                            <p:cTn id="14" dur="500" fill="hold"/>
                                            <p:tgtEl>
                                              <p:spTgt spid="85"/>
                                            </p:tgtEl>
                                            <p:attrNameLst>
                                              <p:attrName>ppt_h</p:attrName>
                                            </p:attrNameLst>
                                          </p:cBhvr>
                                          <p:tavLst>
                                            <p:tav tm="0">
                                              <p:val>
                                                <p:fltVal val="0"/>
                                              </p:val>
                                            </p:tav>
                                            <p:tav tm="100000">
                                              <p:val>
                                                <p:strVal val="#ppt_h"/>
                                              </p:val>
                                            </p:tav>
                                          </p:tavLst>
                                        </p:anim>
                                        <p:anim calcmode="lin" valueType="num">
                                          <p:cBhvr>
                                            <p:cTn id="15" dur="500" fill="hold"/>
                                            <p:tgtEl>
                                              <p:spTgt spid="85"/>
                                            </p:tgtEl>
                                            <p:attrNameLst>
                                              <p:attrName>style.rotation</p:attrName>
                                            </p:attrNameLst>
                                          </p:cBhvr>
                                          <p:tavLst>
                                            <p:tav tm="0">
                                              <p:val>
                                                <p:fltVal val="360"/>
                                              </p:val>
                                            </p:tav>
                                            <p:tav tm="100000">
                                              <p:val>
                                                <p:fltVal val="0"/>
                                              </p:val>
                                            </p:tav>
                                          </p:tavLst>
                                        </p:anim>
                                        <p:animEffect transition="in" filter="fade">
                                          <p:cBhvr>
                                            <p:cTn id="16" dur="500"/>
                                            <p:tgtEl>
                                              <p:spTgt spid="85"/>
                                            </p:tgtEl>
                                          </p:cBhvr>
                                        </p:animEffect>
                                      </p:childTnLst>
                                    </p:cTn>
                                  </p:par>
                                  <p:par>
                                    <p:cTn id="17" presetID="49" presetClass="entr" presetSubtype="0" decel="100000" fill="hold" nodeType="withEffect">
                                      <p:stCondLst>
                                        <p:cond delay="300"/>
                                      </p:stCondLst>
                                      <p:childTnLst>
                                        <p:set>
                                          <p:cBhvr>
                                            <p:cTn id="18" dur="1" fill="hold">
                                              <p:stCondLst>
                                                <p:cond delay="0"/>
                                              </p:stCondLst>
                                            </p:cTn>
                                            <p:tgtEl>
                                              <p:spTgt spid="83"/>
                                            </p:tgtEl>
                                            <p:attrNameLst>
                                              <p:attrName>style.visibility</p:attrName>
                                            </p:attrNameLst>
                                          </p:cBhvr>
                                          <p:to>
                                            <p:strVal val="visible"/>
                                          </p:to>
                                        </p:set>
                                        <p:anim calcmode="lin" valueType="num">
                                          <p:cBhvr>
                                            <p:cTn id="19" dur="500" fill="hold"/>
                                            <p:tgtEl>
                                              <p:spTgt spid="83"/>
                                            </p:tgtEl>
                                            <p:attrNameLst>
                                              <p:attrName>ppt_w</p:attrName>
                                            </p:attrNameLst>
                                          </p:cBhvr>
                                          <p:tavLst>
                                            <p:tav tm="0">
                                              <p:val>
                                                <p:fltVal val="0"/>
                                              </p:val>
                                            </p:tav>
                                            <p:tav tm="100000">
                                              <p:val>
                                                <p:strVal val="#ppt_w"/>
                                              </p:val>
                                            </p:tav>
                                          </p:tavLst>
                                        </p:anim>
                                        <p:anim calcmode="lin" valueType="num">
                                          <p:cBhvr>
                                            <p:cTn id="20" dur="500" fill="hold"/>
                                            <p:tgtEl>
                                              <p:spTgt spid="83"/>
                                            </p:tgtEl>
                                            <p:attrNameLst>
                                              <p:attrName>ppt_h</p:attrName>
                                            </p:attrNameLst>
                                          </p:cBhvr>
                                          <p:tavLst>
                                            <p:tav tm="0">
                                              <p:val>
                                                <p:fltVal val="0"/>
                                              </p:val>
                                            </p:tav>
                                            <p:tav tm="100000">
                                              <p:val>
                                                <p:strVal val="#ppt_h"/>
                                              </p:val>
                                            </p:tav>
                                          </p:tavLst>
                                        </p:anim>
                                        <p:anim calcmode="lin" valueType="num">
                                          <p:cBhvr>
                                            <p:cTn id="21" dur="500" fill="hold"/>
                                            <p:tgtEl>
                                              <p:spTgt spid="83"/>
                                            </p:tgtEl>
                                            <p:attrNameLst>
                                              <p:attrName>style.rotation</p:attrName>
                                            </p:attrNameLst>
                                          </p:cBhvr>
                                          <p:tavLst>
                                            <p:tav tm="0">
                                              <p:val>
                                                <p:fltVal val="360"/>
                                              </p:val>
                                            </p:tav>
                                            <p:tav tm="100000">
                                              <p:val>
                                                <p:fltVal val="0"/>
                                              </p:val>
                                            </p:tav>
                                          </p:tavLst>
                                        </p:anim>
                                        <p:animEffect transition="in" filter="fade">
                                          <p:cBhvr>
                                            <p:cTn id="22" dur="500"/>
                                            <p:tgtEl>
                                              <p:spTgt spid="83"/>
                                            </p:tgtEl>
                                          </p:cBhvr>
                                        </p:animEffect>
                                      </p:childTnLst>
                                    </p:cTn>
                                  </p:par>
                                  <p:par>
                                    <p:cTn id="23" presetID="49" presetClass="entr" presetSubtype="0" decel="100000" fill="hold" nodeType="withEffect">
                                      <p:stCondLst>
                                        <p:cond delay="400"/>
                                      </p:stCondLst>
                                      <p:childTnLst>
                                        <p:set>
                                          <p:cBhvr>
                                            <p:cTn id="24" dur="1" fill="hold">
                                              <p:stCondLst>
                                                <p:cond delay="0"/>
                                              </p:stCondLst>
                                            </p:cTn>
                                            <p:tgtEl>
                                              <p:spTgt spid="84"/>
                                            </p:tgtEl>
                                            <p:attrNameLst>
                                              <p:attrName>style.visibility</p:attrName>
                                            </p:attrNameLst>
                                          </p:cBhvr>
                                          <p:to>
                                            <p:strVal val="visible"/>
                                          </p:to>
                                        </p:set>
                                        <p:anim calcmode="lin" valueType="num">
                                          <p:cBhvr>
                                            <p:cTn id="25" dur="500" fill="hold"/>
                                            <p:tgtEl>
                                              <p:spTgt spid="84"/>
                                            </p:tgtEl>
                                            <p:attrNameLst>
                                              <p:attrName>ppt_w</p:attrName>
                                            </p:attrNameLst>
                                          </p:cBhvr>
                                          <p:tavLst>
                                            <p:tav tm="0">
                                              <p:val>
                                                <p:fltVal val="0"/>
                                              </p:val>
                                            </p:tav>
                                            <p:tav tm="100000">
                                              <p:val>
                                                <p:strVal val="#ppt_w"/>
                                              </p:val>
                                            </p:tav>
                                          </p:tavLst>
                                        </p:anim>
                                        <p:anim calcmode="lin" valueType="num">
                                          <p:cBhvr>
                                            <p:cTn id="26" dur="500" fill="hold"/>
                                            <p:tgtEl>
                                              <p:spTgt spid="84"/>
                                            </p:tgtEl>
                                            <p:attrNameLst>
                                              <p:attrName>ppt_h</p:attrName>
                                            </p:attrNameLst>
                                          </p:cBhvr>
                                          <p:tavLst>
                                            <p:tav tm="0">
                                              <p:val>
                                                <p:fltVal val="0"/>
                                              </p:val>
                                            </p:tav>
                                            <p:tav tm="100000">
                                              <p:val>
                                                <p:strVal val="#ppt_h"/>
                                              </p:val>
                                            </p:tav>
                                          </p:tavLst>
                                        </p:anim>
                                        <p:anim calcmode="lin" valueType="num">
                                          <p:cBhvr>
                                            <p:cTn id="27" dur="500" fill="hold"/>
                                            <p:tgtEl>
                                              <p:spTgt spid="84"/>
                                            </p:tgtEl>
                                            <p:attrNameLst>
                                              <p:attrName>style.rotation</p:attrName>
                                            </p:attrNameLst>
                                          </p:cBhvr>
                                          <p:tavLst>
                                            <p:tav tm="0">
                                              <p:val>
                                                <p:fltVal val="360"/>
                                              </p:val>
                                            </p:tav>
                                            <p:tav tm="100000">
                                              <p:val>
                                                <p:fltVal val="0"/>
                                              </p:val>
                                            </p:tav>
                                          </p:tavLst>
                                        </p:anim>
                                        <p:animEffect transition="in" filter="fade">
                                          <p:cBhvr>
                                            <p:cTn id="28" dur="500"/>
                                            <p:tgtEl>
                                              <p:spTgt spid="84"/>
                                            </p:tgtEl>
                                          </p:cBhvr>
                                        </p:animEffect>
                                      </p:childTnLst>
                                    </p:cTn>
                                  </p:par>
                                  <p:par>
                                    <p:cTn id="29" presetID="49" presetClass="entr" presetSubtype="0" decel="100000" fill="hold" nodeType="withEffect">
                                      <p:stCondLst>
                                        <p:cond delay="500"/>
                                      </p:stCondLst>
                                      <p:childTnLst>
                                        <p:set>
                                          <p:cBhvr>
                                            <p:cTn id="30" dur="1" fill="hold">
                                              <p:stCondLst>
                                                <p:cond delay="0"/>
                                              </p:stCondLst>
                                            </p:cTn>
                                            <p:tgtEl>
                                              <p:spTgt spid="1081"/>
                                            </p:tgtEl>
                                            <p:attrNameLst>
                                              <p:attrName>style.visibility</p:attrName>
                                            </p:attrNameLst>
                                          </p:cBhvr>
                                          <p:to>
                                            <p:strVal val="visible"/>
                                          </p:to>
                                        </p:set>
                                        <p:anim calcmode="lin" valueType="num">
                                          <p:cBhvr>
                                            <p:cTn id="31" dur="500" fill="hold"/>
                                            <p:tgtEl>
                                              <p:spTgt spid="1081"/>
                                            </p:tgtEl>
                                            <p:attrNameLst>
                                              <p:attrName>ppt_w</p:attrName>
                                            </p:attrNameLst>
                                          </p:cBhvr>
                                          <p:tavLst>
                                            <p:tav tm="0">
                                              <p:val>
                                                <p:fltVal val="0"/>
                                              </p:val>
                                            </p:tav>
                                            <p:tav tm="100000">
                                              <p:val>
                                                <p:strVal val="#ppt_w"/>
                                              </p:val>
                                            </p:tav>
                                          </p:tavLst>
                                        </p:anim>
                                        <p:anim calcmode="lin" valueType="num">
                                          <p:cBhvr>
                                            <p:cTn id="32" dur="500" fill="hold"/>
                                            <p:tgtEl>
                                              <p:spTgt spid="1081"/>
                                            </p:tgtEl>
                                            <p:attrNameLst>
                                              <p:attrName>ppt_h</p:attrName>
                                            </p:attrNameLst>
                                          </p:cBhvr>
                                          <p:tavLst>
                                            <p:tav tm="0">
                                              <p:val>
                                                <p:fltVal val="0"/>
                                              </p:val>
                                            </p:tav>
                                            <p:tav tm="100000">
                                              <p:val>
                                                <p:strVal val="#ppt_h"/>
                                              </p:val>
                                            </p:tav>
                                          </p:tavLst>
                                        </p:anim>
                                        <p:anim calcmode="lin" valueType="num">
                                          <p:cBhvr>
                                            <p:cTn id="33" dur="500" fill="hold"/>
                                            <p:tgtEl>
                                              <p:spTgt spid="1081"/>
                                            </p:tgtEl>
                                            <p:attrNameLst>
                                              <p:attrName>style.rotation</p:attrName>
                                            </p:attrNameLst>
                                          </p:cBhvr>
                                          <p:tavLst>
                                            <p:tav tm="0">
                                              <p:val>
                                                <p:fltVal val="360"/>
                                              </p:val>
                                            </p:tav>
                                            <p:tav tm="100000">
                                              <p:val>
                                                <p:fltVal val="0"/>
                                              </p:val>
                                            </p:tav>
                                          </p:tavLst>
                                        </p:anim>
                                        <p:animEffect transition="in" filter="fade">
                                          <p:cBhvr>
                                            <p:cTn id="34" dur="500"/>
                                            <p:tgtEl>
                                              <p:spTgt spid="1081"/>
                                            </p:tgtEl>
                                          </p:cBhvr>
                                        </p:animEffect>
                                      </p:childTnLst>
                                    </p:cTn>
                                  </p:par>
                                  <p:par>
                                    <p:cTn id="35" presetID="49" presetClass="entr" presetSubtype="0" decel="100000" fill="hold" nodeType="withEffect">
                                      <p:stCondLst>
                                        <p:cond delay="600"/>
                                      </p:stCondLst>
                                      <p:childTnLst>
                                        <p:set>
                                          <p:cBhvr>
                                            <p:cTn id="36" dur="1" fill="hold">
                                              <p:stCondLst>
                                                <p:cond delay="0"/>
                                              </p:stCondLst>
                                            </p:cTn>
                                            <p:tgtEl>
                                              <p:spTgt spid="1078"/>
                                            </p:tgtEl>
                                            <p:attrNameLst>
                                              <p:attrName>style.visibility</p:attrName>
                                            </p:attrNameLst>
                                          </p:cBhvr>
                                          <p:to>
                                            <p:strVal val="visible"/>
                                          </p:to>
                                        </p:set>
                                        <p:anim calcmode="lin" valueType="num">
                                          <p:cBhvr>
                                            <p:cTn id="37" dur="500" fill="hold"/>
                                            <p:tgtEl>
                                              <p:spTgt spid="1078"/>
                                            </p:tgtEl>
                                            <p:attrNameLst>
                                              <p:attrName>ppt_w</p:attrName>
                                            </p:attrNameLst>
                                          </p:cBhvr>
                                          <p:tavLst>
                                            <p:tav tm="0">
                                              <p:val>
                                                <p:fltVal val="0"/>
                                              </p:val>
                                            </p:tav>
                                            <p:tav tm="100000">
                                              <p:val>
                                                <p:strVal val="#ppt_w"/>
                                              </p:val>
                                            </p:tav>
                                          </p:tavLst>
                                        </p:anim>
                                        <p:anim calcmode="lin" valueType="num">
                                          <p:cBhvr>
                                            <p:cTn id="38" dur="500" fill="hold"/>
                                            <p:tgtEl>
                                              <p:spTgt spid="1078"/>
                                            </p:tgtEl>
                                            <p:attrNameLst>
                                              <p:attrName>ppt_h</p:attrName>
                                            </p:attrNameLst>
                                          </p:cBhvr>
                                          <p:tavLst>
                                            <p:tav tm="0">
                                              <p:val>
                                                <p:fltVal val="0"/>
                                              </p:val>
                                            </p:tav>
                                            <p:tav tm="100000">
                                              <p:val>
                                                <p:strVal val="#ppt_h"/>
                                              </p:val>
                                            </p:tav>
                                          </p:tavLst>
                                        </p:anim>
                                        <p:anim calcmode="lin" valueType="num">
                                          <p:cBhvr>
                                            <p:cTn id="39" dur="500" fill="hold"/>
                                            <p:tgtEl>
                                              <p:spTgt spid="1078"/>
                                            </p:tgtEl>
                                            <p:attrNameLst>
                                              <p:attrName>style.rotation</p:attrName>
                                            </p:attrNameLst>
                                          </p:cBhvr>
                                          <p:tavLst>
                                            <p:tav tm="0">
                                              <p:val>
                                                <p:fltVal val="360"/>
                                              </p:val>
                                            </p:tav>
                                            <p:tav tm="100000">
                                              <p:val>
                                                <p:fltVal val="0"/>
                                              </p:val>
                                            </p:tav>
                                          </p:tavLst>
                                        </p:anim>
                                        <p:animEffect transition="in" filter="fade">
                                          <p:cBhvr>
                                            <p:cTn id="40" dur="500"/>
                                            <p:tgtEl>
                                              <p:spTgt spid="1078"/>
                                            </p:tgtEl>
                                          </p:cBhvr>
                                        </p:animEffect>
                                      </p:childTnLst>
                                    </p:cTn>
                                  </p:par>
                                  <p:par>
                                    <p:cTn id="41" presetID="10" presetClass="entr" presetSubtype="0" fill="hold" nodeType="withEffect">
                                      <p:stCondLst>
                                        <p:cond delay="60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300"/>
                                            <p:tgtEl>
                                              <p:spTgt spid="82"/>
                                            </p:tgtEl>
                                          </p:cBhvr>
                                        </p:animEffect>
                                      </p:childTnLst>
                                    </p:cTn>
                                  </p:par>
                                  <p:par>
                                    <p:cTn id="44" presetID="10" presetClass="entr" presetSubtype="0" fill="hold" nodeType="withEffect">
                                      <p:stCondLst>
                                        <p:cond delay="0"/>
                                      </p:stCondLst>
                                      <p:childTnLst>
                                        <p:set>
                                          <p:cBhvr>
                                            <p:cTn id="45" dur="1" fill="hold">
                                              <p:stCondLst>
                                                <p:cond delay="0"/>
                                              </p:stCondLst>
                                            </p:cTn>
                                            <p:tgtEl>
                                              <p:spTgt spid="182"/>
                                            </p:tgtEl>
                                            <p:attrNameLst>
                                              <p:attrName>style.visibility</p:attrName>
                                            </p:attrNameLst>
                                          </p:cBhvr>
                                          <p:to>
                                            <p:strVal val="visible"/>
                                          </p:to>
                                        </p:set>
                                        <p:animEffect transition="in" filter="fade">
                                          <p:cBhvr>
                                            <p:cTn id="46" dur="500"/>
                                            <p:tgtEl>
                                              <p:spTgt spid="182"/>
                                            </p:tgtEl>
                                          </p:cBhvr>
                                        </p:animEffect>
                                      </p:childTnLst>
                                    </p:cTn>
                                  </p:par>
                                </p:childTnLst>
                              </p:cTn>
                            </p:par>
                          </p:childTnLst>
                        </p:cTn>
                      </p:par>
                      <p:par>
                        <p:cTn id="47" fill="hold">
                          <p:stCondLst>
                            <p:cond delay="indefinite"/>
                          </p:stCondLst>
                          <p:childTnLst>
                            <p:par>
                              <p:cTn id="48" fill="hold">
                                <p:stCondLst>
                                  <p:cond delay="0"/>
                                </p:stCondLst>
                                <p:childTnLst>
                                  <p:par>
                                    <p:cTn id="49" presetID="8" presetClass="emph" presetSubtype="0" fill="hold" nodeType="clickEffect">
                                      <p:stCondLst>
                                        <p:cond delay="0"/>
                                      </p:stCondLst>
                                      <p:childTnLst>
                                        <p:animRot by="3600000">
                                          <p:cBhvr>
                                            <p:cTn id="50" dur="1000" fill="hold"/>
                                            <p:tgtEl>
                                              <p:spTgt spid="1078"/>
                                            </p:tgtEl>
                                            <p:attrNameLst>
                                              <p:attrName>r</p:attrName>
                                            </p:attrNameLst>
                                          </p:cBhvr>
                                        </p:animRot>
                                      </p:childTnLst>
                                    </p:cTn>
                                  </p:par>
                                  <p:par>
                                    <p:cTn id="51" presetID="8" presetClass="emph" presetSubtype="0" fill="hold" nodeType="withEffect">
                                      <p:stCondLst>
                                        <p:cond delay="0"/>
                                      </p:stCondLst>
                                      <p:childTnLst>
                                        <p:animRot by="5400000">
                                          <p:cBhvr>
                                            <p:cTn id="52" dur="1000" fill="hold"/>
                                            <p:tgtEl>
                                              <p:spTgt spid="1081"/>
                                            </p:tgtEl>
                                            <p:attrNameLst>
                                              <p:attrName>r</p:attrName>
                                            </p:attrNameLst>
                                          </p:cBhvr>
                                        </p:animRot>
                                      </p:childTnLst>
                                    </p:cTn>
                                  </p:par>
                                  <p:par>
                                    <p:cTn id="53" presetID="10" presetClass="entr" presetSubtype="0" fill="hold" nodeType="withEffect">
                                      <p:stCondLst>
                                        <p:cond delay="20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3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8" presetClass="emph" presetSubtype="0" fill="hold" nodeType="clickEffect">
                                      <p:stCondLst>
                                        <p:cond delay="0"/>
                                      </p:stCondLst>
                                      <p:childTnLst>
                                        <p:animRot by="1800000">
                                          <p:cBhvr>
                                            <p:cTn id="59" dur="1000" fill="hold"/>
                                            <p:tgtEl>
                                              <p:spTgt spid="1078"/>
                                            </p:tgtEl>
                                            <p:attrNameLst>
                                              <p:attrName>r</p:attrName>
                                            </p:attrNameLst>
                                          </p:cBhvr>
                                        </p:animRot>
                                      </p:childTnLst>
                                    </p:cTn>
                                  </p:par>
                                  <p:par>
                                    <p:cTn id="60" presetID="8" presetClass="emph" presetSubtype="0" fill="hold" nodeType="withEffect">
                                      <p:stCondLst>
                                        <p:cond delay="0"/>
                                      </p:stCondLst>
                                      <p:childTnLst>
                                        <p:animRot by="16200000">
                                          <p:cBhvr>
                                            <p:cTn id="61" dur="1000" fill="hold"/>
                                            <p:tgtEl>
                                              <p:spTgt spid="1081"/>
                                            </p:tgtEl>
                                            <p:attrNameLst>
                                              <p:attrName>r</p:attrName>
                                            </p:attrNameLst>
                                          </p:cBhvr>
                                        </p:animRot>
                                      </p:childTnLst>
                                    </p:cTn>
                                  </p:par>
                                  <p:par>
                                    <p:cTn id="62" presetID="10" presetClass="entr" presetSubtype="0" fill="hold" nodeType="withEffect">
                                      <p:stCondLst>
                                        <p:cond delay="20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300"/>
                                            <p:tgtEl>
                                              <p:spTgt spid="66"/>
                                            </p:tgtEl>
                                          </p:cBhvr>
                                        </p:animEffect>
                                      </p:childTnLst>
                                    </p:cTn>
                                  </p:par>
                                </p:childTnLst>
                              </p:cTn>
                            </p:par>
                          </p:childTnLst>
                        </p:cTn>
                      </p:par>
                      <p:par>
                        <p:cTn id="65" fill="hold">
                          <p:stCondLst>
                            <p:cond delay="indefinite"/>
                          </p:stCondLst>
                          <p:childTnLst>
                            <p:par>
                              <p:cTn id="66" fill="hold">
                                <p:stCondLst>
                                  <p:cond delay="0"/>
                                </p:stCondLst>
                                <p:childTnLst>
                                  <p:par>
                                    <p:cTn id="67" presetID="8" presetClass="emph" presetSubtype="0" fill="hold" nodeType="clickEffect">
                                      <p:stCondLst>
                                        <p:cond delay="0"/>
                                      </p:stCondLst>
                                      <p:childTnLst>
                                        <p:animRot by="1800000">
                                          <p:cBhvr>
                                            <p:cTn id="68" dur="1000" fill="hold"/>
                                            <p:tgtEl>
                                              <p:spTgt spid="1078"/>
                                            </p:tgtEl>
                                            <p:attrNameLst>
                                              <p:attrName>r</p:attrName>
                                            </p:attrNameLst>
                                          </p:cBhvr>
                                        </p:animRot>
                                      </p:childTnLst>
                                    </p:cTn>
                                  </p:par>
                                  <p:par>
                                    <p:cTn id="69" presetID="8" presetClass="emph" presetSubtype="0" fill="hold" nodeType="withEffect">
                                      <p:stCondLst>
                                        <p:cond delay="0"/>
                                      </p:stCondLst>
                                      <p:childTnLst>
                                        <p:animRot by="7200000">
                                          <p:cBhvr>
                                            <p:cTn id="70" dur="1000" fill="hold"/>
                                            <p:tgtEl>
                                              <p:spTgt spid="1081"/>
                                            </p:tgtEl>
                                            <p:attrNameLst>
                                              <p:attrName>r</p:attrName>
                                            </p:attrNameLst>
                                          </p:cBhvr>
                                        </p:animRot>
                                      </p:childTnLst>
                                    </p:cTn>
                                  </p:par>
                                  <p:par>
                                    <p:cTn id="71" presetID="10" presetClass="entr" presetSubtype="0" fill="hold" nodeType="withEffect">
                                      <p:stCondLst>
                                        <p:cond delay="20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3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8" presetClass="emph" presetSubtype="0" fill="hold" nodeType="clickEffect">
                                      <p:stCondLst>
                                        <p:cond delay="0"/>
                                      </p:stCondLst>
                                      <p:childTnLst>
                                        <p:animRot by="3600000">
                                          <p:cBhvr>
                                            <p:cTn id="77" dur="1000" fill="hold"/>
                                            <p:tgtEl>
                                              <p:spTgt spid="1078"/>
                                            </p:tgtEl>
                                            <p:attrNameLst>
                                              <p:attrName>r</p:attrName>
                                            </p:attrNameLst>
                                          </p:cBhvr>
                                        </p:animRot>
                                      </p:childTnLst>
                                    </p:cTn>
                                  </p:par>
                                  <p:par>
                                    <p:cTn id="78" presetID="8" presetClass="emph" presetSubtype="0" fill="hold" nodeType="withEffect">
                                      <p:stCondLst>
                                        <p:cond delay="0"/>
                                      </p:stCondLst>
                                      <p:childTnLst>
                                        <p:animRot by="5400000">
                                          <p:cBhvr>
                                            <p:cTn id="79" dur="1000" fill="hold"/>
                                            <p:tgtEl>
                                              <p:spTgt spid="1081"/>
                                            </p:tgtEl>
                                            <p:attrNameLst>
                                              <p:attrName>r</p:attrName>
                                            </p:attrNameLst>
                                          </p:cBhvr>
                                        </p:animRot>
                                      </p:childTnLst>
                                    </p:cTn>
                                  </p:par>
                                  <p:par>
                                    <p:cTn id="80" presetID="10" presetClass="entr" presetSubtype="0" fill="hold" nodeType="withEffect">
                                      <p:stCondLst>
                                        <p:cond delay="20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3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7682EE13-8971-44B8-AB69-AA9D5BD642AD}"/>
              </a:ext>
            </a:extLst>
          </p:cNvPr>
          <p:cNvSpPr/>
          <p:nvPr/>
        </p:nvSpPr>
        <p:spPr>
          <a:xfrm>
            <a:off x="0" y="2400283"/>
            <a:ext cx="9299876" cy="2221636"/>
          </a:xfrm>
          <a:prstGeom prst="rect">
            <a:avLst/>
          </a:prstGeom>
          <a:solidFill>
            <a:schemeClr val="tx1">
              <a:lumMod val="10000"/>
              <a:lumOff val="9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132" name="TextBox 131">
            <a:extLst>
              <a:ext uri="{FF2B5EF4-FFF2-40B4-BE49-F238E27FC236}">
                <a16:creationId xmlns:a16="http://schemas.microsoft.com/office/drawing/2014/main" id="{C7601C02-1920-47E0-BF0C-5FA9A6E2D3B3}"/>
              </a:ext>
            </a:extLst>
          </p:cNvPr>
          <p:cNvSpPr txBox="1"/>
          <p:nvPr/>
        </p:nvSpPr>
        <p:spPr>
          <a:xfrm>
            <a:off x="495457" y="3129464"/>
            <a:ext cx="3109008" cy="830997"/>
          </a:xfrm>
          <a:prstGeom prst="rect">
            <a:avLst/>
          </a:prstGeom>
          <a:noFill/>
        </p:spPr>
        <p:txBody>
          <a:bodyPr wrap="square" rtlCol="0">
            <a:spAutoFit/>
          </a:bodyPr>
          <a:lstStyle/>
          <a:p>
            <a:pPr defTabSz="228554"/>
            <a:r>
              <a:rPr lang="en-US" sz="1600" dirty="0">
                <a:solidFill>
                  <a:srgbClr val="FFFFFF"/>
                </a:solidFill>
                <a:latin typeface="Open Sans Light"/>
              </a:rPr>
              <a:t>This process is going to be crucial for our project due to how the data was prepared</a:t>
            </a:r>
          </a:p>
        </p:txBody>
      </p:sp>
      <p:grpSp>
        <p:nvGrpSpPr>
          <p:cNvPr id="95" name="Group 94">
            <a:extLst>
              <a:ext uri="{FF2B5EF4-FFF2-40B4-BE49-F238E27FC236}">
                <a16:creationId xmlns:a16="http://schemas.microsoft.com/office/drawing/2014/main" id="{689951B9-BBA6-4EB9-8343-409AA6AD7B08}"/>
              </a:ext>
            </a:extLst>
          </p:cNvPr>
          <p:cNvGrpSpPr/>
          <p:nvPr/>
        </p:nvGrpSpPr>
        <p:grpSpPr>
          <a:xfrm>
            <a:off x="4860883" y="4478609"/>
            <a:ext cx="3284892" cy="812968"/>
            <a:chOff x="4059261" y="7385395"/>
            <a:chExt cx="6570640" cy="1626148"/>
          </a:xfrm>
        </p:grpSpPr>
        <p:sp>
          <p:nvSpPr>
            <p:cNvPr id="99" name="Rectangle 98">
              <a:extLst>
                <a:ext uri="{FF2B5EF4-FFF2-40B4-BE49-F238E27FC236}">
                  <a16:creationId xmlns:a16="http://schemas.microsoft.com/office/drawing/2014/main" id="{864A913C-CFE3-496D-BF33-6FB3742C6EE2}"/>
                </a:ext>
              </a:extLst>
            </p:cNvPr>
            <p:cNvSpPr/>
            <p:nvPr/>
          </p:nvSpPr>
          <p:spPr>
            <a:xfrm>
              <a:off x="5147027" y="7543369"/>
              <a:ext cx="5482874" cy="1065212"/>
            </a:xfrm>
            <a:prstGeom prst="rect">
              <a:avLst/>
            </a:prstGeom>
            <a:gradFill flip="none" rotWithShape="1">
              <a:gsLst>
                <a:gs pos="0">
                  <a:schemeClr val="accent3"/>
                </a:gs>
                <a:gs pos="100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100" name="Oval 99">
              <a:extLst>
                <a:ext uri="{FF2B5EF4-FFF2-40B4-BE49-F238E27FC236}">
                  <a16:creationId xmlns:a16="http://schemas.microsoft.com/office/drawing/2014/main" id="{A900DD65-314D-4BAB-9768-E789498DE38D}"/>
                </a:ext>
              </a:extLst>
            </p:cNvPr>
            <p:cNvSpPr/>
            <p:nvPr/>
          </p:nvSpPr>
          <p:spPr>
            <a:xfrm>
              <a:off x="4059261" y="7385395"/>
              <a:ext cx="1385955" cy="1385955"/>
            </a:xfrm>
            <a:prstGeom prst="ellipse">
              <a:avLst/>
            </a:prstGeom>
            <a:solidFill>
              <a:schemeClr val="bg1"/>
            </a:solidFill>
            <a:ln w="73025">
              <a:solidFill>
                <a:schemeClr val="accent3"/>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r>
                <a:rPr lang="en-US" sz="3999">
                  <a:solidFill>
                    <a:srgbClr val="FFFFFF"/>
                  </a:solidFill>
                  <a:latin typeface="Designball-Finance-01" pitchFamily="2" charset="0"/>
                </a:rPr>
                <a:t>A</a:t>
              </a:r>
            </a:p>
          </p:txBody>
        </p:sp>
        <p:sp>
          <p:nvSpPr>
            <p:cNvPr id="101" name="TextBox 100">
              <a:extLst>
                <a:ext uri="{FF2B5EF4-FFF2-40B4-BE49-F238E27FC236}">
                  <a16:creationId xmlns:a16="http://schemas.microsoft.com/office/drawing/2014/main" id="{9AD8F222-1A2B-4B23-8FB2-1BF905261296}"/>
                </a:ext>
              </a:extLst>
            </p:cNvPr>
            <p:cNvSpPr txBox="1"/>
            <p:nvPr/>
          </p:nvSpPr>
          <p:spPr>
            <a:xfrm>
              <a:off x="5494940" y="7549414"/>
              <a:ext cx="4952907" cy="1462129"/>
            </a:xfrm>
            <a:prstGeom prst="rect">
              <a:avLst/>
            </a:prstGeom>
            <a:noFill/>
          </p:spPr>
          <p:txBody>
            <a:bodyPr wrap="square" rtlCol="0">
              <a:spAutoFit/>
            </a:bodyPr>
            <a:lstStyle/>
            <a:p>
              <a:pPr defTabSz="228554"/>
              <a:r>
                <a:rPr lang="en-US" sz="1050" dirty="0">
                  <a:cs typeface="Calibri"/>
                </a:rPr>
                <a:t>Most of the data is already cleaned, but will refer to the CTDC Codebook for all data cleansing methods</a:t>
              </a:r>
            </a:p>
            <a:p>
              <a:pPr defTabSz="228554"/>
              <a:endParaRPr lang="en-US" sz="1000" dirty="0">
                <a:solidFill>
                  <a:srgbClr val="FFFFFF"/>
                </a:solidFill>
                <a:latin typeface="Open Sans Light"/>
              </a:endParaRPr>
            </a:p>
          </p:txBody>
        </p:sp>
      </p:grpSp>
      <p:grpSp>
        <p:nvGrpSpPr>
          <p:cNvPr id="114" name="Group 113">
            <a:extLst>
              <a:ext uri="{FF2B5EF4-FFF2-40B4-BE49-F238E27FC236}">
                <a16:creationId xmlns:a16="http://schemas.microsoft.com/office/drawing/2014/main" id="{D0CE2D8A-E1D6-40B5-977A-5DDDE100B3E3}"/>
              </a:ext>
            </a:extLst>
          </p:cNvPr>
          <p:cNvGrpSpPr/>
          <p:nvPr/>
        </p:nvGrpSpPr>
        <p:grpSpPr>
          <a:xfrm>
            <a:off x="5102514" y="1882504"/>
            <a:ext cx="3043262" cy="692887"/>
            <a:chOff x="4542584" y="4963528"/>
            <a:chExt cx="6087317" cy="1385955"/>
          </a:xfrm>
        </p:grpSpPr>
        <p:sp>
          <p:nvSpPr>
            <p:cNvPr id="127" name="Rectangle 126">
              <a:extLst>
                <a:ext uri="{FF2B5EF4-FFF2-40B4-BE49-F238E27FC236}">
                  <a16:creationId xmlns:a16="http://schemas.microsoft.com/office/drawing/2014/main" id="{2F086A9A-C459-4BE8-BFE2-A5233CBADA96}"/>
                </a:ext>
              </a:extLst>
            </p:cNvPr>
            <p:cNvSpPr/>
            <p:nvPr/>
          </p:nvSpPr>
          <p:spPr>
            <a:xfrm>
              <a:off x="5661025" y="5121502"/>
              <a:ext cx="4968876" cy="1065212"/>
            </a:xfrm>
            <a:prstGeom prst="rect">
              <a:avLst/>
            </a:prstGeom>
            <a:gradFill flip="none" rotWithShape="1">
              <a:gsLst>
                <a:gs pos="0">
                  <a:schemeClr val="bg2"/>
                </a:gs>
                <a:gs pos="100000">
                  <a:schemeClr val="bg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128" name="Oval 127">
              <a:extLst>
                <a:ext uri="{FF2B5EF4-FFF2-40B4-BE49-F238E27FC236}">
                  <a16:creationId xmlns:a16="http://schemas.microsoft.com/office/drawing/2014/main" id="{99DFBE1C-752C-4605-97FF-CD0D78986388}"/>
                </a:ext>
              </a:extLst>
            </p:cNvPr>
            <p:cNvSpPr/>
            <p:nvPr/>
          </p:nvSpPr>
          <p:spPr>
            <a:xfrm>
              <a:off x="4542584" y="4963528"/>
              <a:ext cx="1385955" cy="1385955"/>
            </a:xfrm>
            <a:prstGeom prst="ellipse">
              <a:avLst/>
            </a:prstGeom>
            <a:solidFill>
              <a:schemeClr val="bg1"/>
            </a:solidFill>
            <a:ln w="73025">
              <a:solidFill>
                <a:schemeClr val="bg2"/>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r>
                <a:rPr lang="en-US" sz="3999">
                  <a:solidFill>
                    <a:srgbClr val="FFFFFF"/>
                  </a:solidFill>
                  <a:latin typeface="Designball-Finance-01" pitchFamily="2" charset="0"/>
                </a:rPr>
                <a:t>d</a:t>
              </a:r>
            </a:p>
          </p:txBody>
        </p:sp>
        <p:sp>
          <p:nvSpPr>
            <p:cNvPr id="129" name="TextBox 128">
              <a:extLst>
                <a:ext uri="{FF2B5EF4-FFF2-40B4-BE49-F238E27FC236}">
                  <a16:creationId xmlns:a16="http://schemas.microsoft.com/office/drawing/2014/main" id="{9EEE35CD-39DF-4E53-8B13-E650EF9521F1}"/>
                </a:ext>
              </a:extLst>
            </p:cNvPr>
            <p:cNvSpPr txBox="1"/>
            <p:nvPr/>
          </p:nvSpPr>
          <p:spPr>
            <a:xfrm>
              <a:off x="6231786" y="5115498"/>
              <a:ext cx="3448789" cy="1154313"/>
            </a:xfrm>
            <a:prstGeom prst="rect">
              <a:avLst/>
            </a:prstGeom>
            <a:noFill/>
          </p:spPr>
          <p:txBody>
            <a:bodyPr wrap="square" rtlCol="0">
              <a:spAutoFit/>
            </a:bodyPr>
            <a:lstStyle/>
            <a:p>
              <a:pPr>
                <a:buClr>
                  <a:srgbClr val="FFFFFF"/>
                </a:buClr>
              </a:pPr>
              <a:r>
                <a:rPr lang="en-US" sz="1050" dirty="0">
                  <a:latin typeface="+mj-lt"/>
                  <a:cs typeface="Arial"/>
                </a:rPr>
                <a:t>Will replace all values that are –99 to null values</a:t>
              </a:r>
            </a:p>
          </p:txBody>
        </p:sp>
      </p:grpSp>
      <p:grpSp>
        <p:nvGrpSpPr>
          <p:cNvPr id="89" name="Group 88">
            <a:extLst>
              <a:ext uri="{FF2B5EF4-FFF2-40B4-BE49-F238E27FC236}">
                <a16:creationId xmlns:a16="http://schemas.microsoft.com/office/drawing/2014/main" id="{47E2FCD2-F425-45F0-B7B2-FC0CE75F425B}"/>
              </a:ext>
            </a:extLst>
          </p:cNvPr>
          <p:cNvGrpSpPr/>
          <p:nvPr/>
        </p:nvGrpSpPr>
        <p:grpSpPr>
          <a:xfrm flipH="1">
            <a:off x="3673469" y="3180555"/>
            <a:ext cx="4749962" cy="692887"/>
            <a:chOff x="14192251" y="5381802"/>
            <a:chExt cx="9501161" cy="1385955"/>
          </a:xfrm>
        </p:grpSpPr>
        <p:sp>
          <p:nvSpPr>
            <p:cNvPr id="90" name="Rectangle 89">
              <a:extLst>
                <a:ext uri="{FF2B5EF4-FFF2-40B4-BE49-F238E27FC236}">
                  <a16:creationId xmlns:a16="http://schemas.microsoft.com/office/drawing/2014/main" id="{396948F8-FB79-4036-9B9D-060435645632}"/>
                </a:ext>
              </a:extLst>
            </p:cNvPr>
            <p:cNvSpPr/>
            <p:nvPr/>
          </p:nvSpPr>
          <p:spPr>
            <a:xfrm flipH="1">
              <a:off x="14192251" y="5539776"/>
              <a:ext cx="8558564" cy="1065212"/>
            </a:xfrm>
            <a:prstGeom prst="rect">
              <a:avLst/>
            </a:prstGeom>
            <a:gradFill flip="none" rotWithShape="1">
              <a:gsLst>
                <a:gs pos="0">
                  <a:schemeClr val="accent5"/>
                </a:gs>
                <a:gs pos="100000">
                  <a:schemeClr val="accent5">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554"/>
              <a:endParaRPr lang="en-US" sz="900">
                <a:solidFill>
                  <a:srgbClr val="FFFFFF"/>
                </a:solidFill>
                <a:latin typeface="Open Sans Light"/>
              </a:endParaRPr>
            </a:p>
          </p:txBody>
        </p:sp>
        <p:sp>
          <p:nvSpPr>
            <p:cNvPr id="91" name="Oval 90">
              <a:extLst>
                <a:ext uri="{FF2B5EF4-FFF2-40B4-BE49-F238E27FC236}">
                  <a16:creationId xmlns:a16="http://schemas.microsoft.com/office/drawing/2014/main" id="{8D461A53-9D04-48E8-A7F7-030E2CD74CC5}"/>
                </a:ext>
              </a:extLst>
            </p:cNvPr>
            <p:cNvSpPr/>
            <p:nvPr/>
          </p:nvSpPr>
          <p:spPr>
            <a:xfrm flipH="1">
              <a:off x="22307457" y="5381802"/>
              <a:ext cx="1385955" cy="1385955"/>
            </a:xfrm>
            <a:prstGeom prst="ellipse">
              <a:avLst/>
            </a:prstGeom>
            <a:solidFill>
              <a:schemeClr val="bg1"/>
            </a:solidFill>
            <a:ln w="73025">
              <a:solidFill>
                <a:schemeClr val="bg2"/>
              </a:solidFill>
            </a:ln>
            <a:effectLst>
              <a:outerShdw blurRad="330200" dist="1524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r>
                <a:rPr lang="en-US" sz="3999">
                  <a:solidFill>
                    <a:srgbClr val="FFFFFF"/>
                  </a:solidFill>
                  <a:latin typeface="Designball-Finance-01" pitchFamily="2" charset="0"/>
                </a:rPr>
                <a:t>a</a:t>
              </a:r>
            </a:p>
          </p:txBody>
        </p:sp>
        <p:sp>
          <p:nvSpPr>
            <p:cNvPr id="93" name="TextBox 92">
              <a:extLst>
                <a:ext uri="{FF2B5EF4-FFF2-40B4-BE49-F238E27FC236}">
                  <a16:creationId xmlns:a16="http://schemas.microsoft.com/office/drawing/2014/main" id="{D912FE01-0B84-49E3-8007-48F8CE8563B7}"/>
                </a:ext>
              </a:extLst>
            </p:cNvPr>
            <p:cNvSpPr txBox="1"/>
            <p:nvPr/>
          </p:nvSpPr>
          <p:spPr>
            <a:xfrm>
              <a:off x="16338910" y="5650673"/>
              <a:ext cx="5749405" cy="861887"/>
            </a:xfrm>
            <a:prstGeom prst="rect">
              <a:avLst/>
            </a:prstGeom>
            <a:noFill/>
          </p:spPr>
          <p:txBody>
            <a:bodyPr wrap="square" rtlCol="0">
              <a:spAutoFit/>
            </a:bodyPr>
            <a:lstStyle/>
            <a:p>
              <a:pPr>
                <a:buClr>
                  <a:srgbClr val="FFFFFF"/>
                </a:buClr>
              </a:pPr>
              <a:r>
                <a:rPr lang="en-US" sz="1100" dirty="0">
                  <a:latin typeface="+mj-lt"/>
                  <a:cs typeface="Arial"/>
                </a:rPr>
                <a:t>Will take citizenship and replace with Country of Exploitation</a:t>
              </a:r>
              <a:endParaRPr lang="en-US" sz="1100" dirty="0">
                <a:latin typeface="+mj-lt"/>
              </a:endParaRPr>
            </a:p>
          </p:txBody>
        </p:sp>
      </p:grpSp>
      <p:sp>
        <p:nvSpPr>
          <p:cNvPr id="88" name="Title 1">
            <a:extLst>
              <a:ext uri="{FF2B5EF4-FFF2-40B4-BE49-F238E27FC236}">
                <a16:creationId xmlns:a16="http://schemas.microsoft.com/office/drawing/2014/main" id="{8A14DB7D-6030-4AF6-AF16-AAE0E25D92DC}"/>
              </a:ext>
            </a:extLst>
          </p:cNvPr>
          <p:cNvSpPr txBox="1">
            <a:spLocks/>
          </p:cNvSpPr>
          <p:nvPr/>
        </p:nvSpPr>
        <p:spPr>
          <a:xfrm>
            <a:off x="459964" y="447505"/>
            <a:ext cx="4488079" cy="704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109"/>
            <a:r>
              <a:rPr lang="en-US" sz="3199" dirty="0">
                <a:solidFill>
                  <a:srgbClr val="FFFFFF">
                    <a:lumMod val="90000"/>
                    <a:lumOff val="10000"/>
                  </a:srgbClr>
                </a:solidFill>
                <a:latin typeface="Open Sans Light"/>
              </a:rPr>
              <a:t>Model + Data Cleaning</a:t>
            </a:r>
          </a:p>
          <a:p>
            <a:pPr defTabSz="457109"/>
            <a:r>
              <a:rPr lang="en-US" sz="1600" dirty="0">
                <a:solidFill>
                  <a:srgbClr val="FFFFFF">
                    <a:lumMod val="90000"/>
                    <a:lumOff val="10000"/>
                  </a:srgbClr>
                </a:solidFill>
                <a:latin typeface="Open Sans Light"/>
              </a:rPr>
              <a:t>How are we going to clean the data?</a:t>
            </a:r>
          </a:p>
          <a:p>
            <a:pPr defTabSz="457109"/>
            <a:endParaRPr lang="en-US" sz="3199" dirty="0">
              <a:solidFill>
                <a:srgbClr val="FFFFFF">
                  <a:lumMod val="90000"/>
                  <a:lumOff val="10000"/>
                </a:srgbClr>
              </a:solidFill>
              <a:latin typeface="Open Sans Light"/>
            </a:endParaRPr>
          </a:p>
        </p:txBody>
      </p:sp>
      <p:pic>
        <p:nvPicPr>
          <p:cNvPr id="169" name="Picture 168">
            <a:extLst>
              <a:ext uri="{FF2B5EF4-FFF2-40B4-BE49-F238E27FC236}">
                <a16:creationId xmlns:a16="http://schemas.microsoft.com/office/drawing/2014/main" id="{83C17E25-E49B-4A2B-A819-8910CE960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636178" y="3134880"/>
            <a:ext cx="7677771" cy="4266510"/>
          </a:xfrm>
          <a:prstGeom prst="rect">
            <a:avLst/>
          </a:prstGeom>
        </p:spPr>
      </p:pic>
      <p:grpSp>
        <p:nvGrpSpPr>
          <p:cNvPr id="170" name="Group 169">
            <a:extLst>
              <a:ext uri="{FF2B5EF4-FFF2-40B4-BE49-F238E27FC236}">
                <a16:creationId xmlns:a16="http://schemas.microsoft.com/office/drawing/2014/main" id="{219FB513-D772-4D8C-B552-CC03C65B14C4}"/>
              </a:ext>
            </a:extLst>
          </p:cNvPr>
          <p:cNvGrpSpPr/>
          <p:nvPr/>
        </p:nvGrpSpPr>
        <p:grpSpPr>
          <a:xfrm>
            <a:off x="7452719" y="182744"/>
            <a:ext cx="6044689" cy="6048264"/>
            <a:chOff x="8166893" y="2828925"/>
            <a:chExt cx="8053388" cy="8058151"/>
          </a:xfrm>
        </p:grpSpPr>
        <p:sp>
          <p:nvSpPr>
            <p:cNvPr id="171" name="Oval 44">
              <a:extLst>
                <a:ext uri="{FF2B5EF4-FFF2-40B4-BE49-F238E27FC236}">
                  <a16:creationId xmlns:a16="http://schemas.microsoft.com/office/drawing/2014/main" id="{C6897EC5-B225-4C30-B35B-F28A165E4728}"/>
                </a:ext>
              </a:extLst>
            </p:cNvPr>
            <p:cNvSpPr>
              <a:spLocks noChangeArrowheads="1"/>
            </p:cNvSpPr>
            <p:nvPr/>
          </p:nvSpPr>
          <p:spPr bwMode="auto">
            <a:xfrm>
              <a:off x="8166893" y="2828925"/>
              <a:ext cx="8053388" cy="8058151"/>
            </a:xfrm>
            <a:prstGeom prst="ellipse">
              <a:avLst/>
            </a:prstGeom>
            <a:solidFill>
              <a:schemeClr val="tx1"/>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172" name="Oval 45">
              <a:extLst>
                <a:ext uri="{FF2B5EF4-FFF2-40B4-BE49-F238E27FC236}">
                  <a16:creationId xmlns:a16="http://schemas.microsoft.com/office/drawing/2014/main" id="{D3C81C86-4233-4122-8B4B-EB2DD6DB37B1}"/>
                </a:ext>
              </a:extLst>
            </p:cNvPr>
            <p:cNvSpPr>
              <a:spLocks noChangeArrowheads="1"/>
            </p:cNvSpPr>
            <p:nvPr/>
          </p:nvSpPr>
          <p:spPr bwMode="auto">
            <a:xfrm>
              <a:off x="8501855" y="3163888"/>
              <a:ext cx="7385050" cy="7388225"/>
            </a:xfrm>
            <a:prstGeom prst="ellipse">
              <a:avLst/>
            </a:pr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grpSp>
        <p:nvGrpSpPr>
          <p:cNvPr id="173" name="Group 172">
            <a:extLst>
              <a:ext uri="{FF2B5EF4-FFF2-40B4-BE49-F238E27FC236}">
                <a16:creationId xmlns:a16="http://schemas.microsoft.com/office/drawing/2014/main" id="{318BE30F-F215-4A33-9E85-D95F9DBD0D6C}"/>
              </a:ext>
            </a:extLst>
          </p:cNvPr>
          <p:cNvGrpSpPr/>
          <p:nvPr/>
        </p:nvGrpSpPr>
        <p:grpSpPr>
          <a:xfrm>
            <a:off x="7778606" y="509226"/>
            <a:ext cx="5392916" cy="5395298"/>
            <a:chOff x="9100228" y="3763273"/>
            <a:chExt cx="6186720" cy="6189453"/>
          </a:xfrm>
        </p:grpSpPr>
        <p:sp>
          <p:nvSpPr>
            <p:cNvPr id="174" name="Freeform 46">
              <a:extLst>
                <a:ext uri="{FF2B5EF4-FFF2-40B4-BE49-F238E27FC236}">
                  <a16:creationId xmlns:a16="http://schemas.microsoft.com/office/drawing/2014/main" id="{AEB2B31D-7B9F-469C-86F3-C25181739FD8}"/>
                </a:ext>
              </a:extLst>
            </p:cNvPr>
            <p:cNvSpPr>
              <a:spLocks/>
            </p:cNvSpPr>
            <p:nvPr/>
          </p:nvSpPr>
          <p:spPr bwMode="auto">
            <a:xfrm>
              <a:off x="9100228" y="3763273"/>
              <a:ext cx="6186720" cy="6189453"/>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solidFill>
              <a:schemeClr val="bg1">
                <a:lumMod val="85000"/>
              </a:schemeClr>
            </a:solidFill>
            <a:ln>
              <a:noFill/>
            </a:ln>
            <a:effectLst>
              <a:innerShdw blurRad="774700">
                <a:srgbClr val="272E3A"/>
              </a:innerShdw>
            </a:effectLst>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175" name="Oval 174">
              <a:extLst>
                <a:ext uri="{FF2B5EF4-FFF2-40B4-BE49-F238E27FC236}">
                  <a16:creationId xmlns:a16="http://schemas.microsoft.com/office/drawing/2014/main" id="{F4BE877E-BEF6-4548-A406-12959F104D7F}"/>
                </a:ext>
              </a:extLst>
            </p:cNvPr>
            <p:cNvSpPr/>
            <p:nvPr/>
          </p:nvSpPr>
          <p:spPr>
            <a:xfrm>
              <a:off x="12049130" y="6713543"/>
              <a:ext cx="288915" cy="288915"/>
            </a:xfrm>
            <a:prstGeom prst="ellipse">
              <a:avLst/>
            </a:prstGeom>
            <a:solidFill>
              <a:schemeClr val="bg2"/>
            </a:solidFill>
            <a:ln w="88900">
              <a:solidFill>
                <a:schemeClr val="accent6">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1600">
                <a:solidFill>
                  <a:srgbClr val="FFFFFF"/>
                </a:solidFill>
                <a:latin typeface="dt-business-03" panose="02000509000000000000" pitchFamily="49" charset="0"/>
              </a:endParaRPr>
            </a:p>
          </p:txBody>
        </p:sp>
      </p:grpSp>
      <p:grpSp>
        <p:nvGrpSpPr>
          <p:cNvPr id="176" name="Group 175">
            <a:extLst>
              <a:ext uri="{FF2B5EF4-FFF2-40B4-BE49-F238E27FC236}">
                <a16:creationId xmlns:a16="http://schemas.microsoft.com/office/drawing/2014/main" id="{4B606E85-B9B6-4EB9-8E9B-B6F8D79E90AC}"/>
              </a:ext>
            </a:extLst>
          </p:cNvPr>
          <p:cNvGrpSpPr/>
          <p:nvPr/>
        </p:nvGrpSpPr>
        <p:grpSpPr>
          <a:xfrm>
            <a:off x="7867645" y="599458"/>
            <a:ext cx="5214836" cy="5214836"/>
            <a:chOff x="9202373" y="3866786"/>
            <a:chExt cx="5982428" cy="5982428"/>
          </a:xfrm>
          <a:solidFill>
            <a:srgbClr val="4D5B73"/>
          </a:solidFill>
        </p:grpSpPr>
        <p:grpSp>
          <p:nvGrpSpPr>
            <p:cNvPr id="177" name="Group 176">
              <a:extLst>
                <a:ext uri="{FF2B5EF4-FFF2-40B4-BE49-F238E27FC236}">
                  <a16:creationId xmlns:a16="http://schemas.microsoft.com/office/drawing/2014/main" id="{926590BE-C2DB-4C8C-8448-4FFD4192FD2F}"/>
                </a:ext>
              </a:extLst>
            </p:cNvPr>
            <p:cNvGrpSpPr/>
            <p:nvPr/>
          </p:nvGrpSpPr>
          <p:grpSpPr>
            <a:xfrm>
              <a:off x="12154319" y="3866786"/>
              <a:ext cx="78536" cy="5982428"/>
              <a:chOff x="12147983" y="3382622"/>
              <a:chExt cx="91209" cy="6947769"/>
            </a:xfrm>
            <a:grpFill/>
          </p:grpSpPr>
          <p:sp>
            <p:nvSpPr>
              <p:cNvPr id="194" name="Arrow: Pentagon 193">
                <a:extLst>
                  <a:ext uri="{FF2B5EF4-FFF2-40B4-BE49-F238E27FC236}">
                    <a16:creationId xmlns:a16="http://schemas.microsoft.com/office/drawing/2014/main" id="{9EC3316F-3260-4739-8C97-1B04304E0BD2}"/>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195" name="Arrow: Pentagon 194">
                <a:extLst>
                  <a:ext uri="{FF2B5EF4-FFF2-40B4-BE49-F238E27FC236}">
                    <a16:creationId xmlns:a16="http://schemas.microsoft.com/office/drawing/2014/main" id="{9E8CB7F7-0B70-4555-A5AD-EA7D3A824A2C}"/>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178" name="Group 177">
              <a:extLst>
                <a:ext uri="{FF2B5EF4-FFF2-40B4-BE49-F238E27FC236}">
                  <a16:creationId xmlns:a16="http://schemas.microsoft.com/office/drawing/2014/main" id="{1A373E2F-D440-41FA-BCC1-15F8EFA2917E}"/>
                </a:ext>
              </a:extLst>
            </p:cNvPr>
            <p:cNvGrpSpPr/>
            <p:nvPr/>
          </p:nvGrpSpPr>
          <p:grpSpPr>
            <a:xfrm rot="1800000">
              <a:off x="12154319" y="3866786"/>
              <a:ext cx="78536" cy="5982428"/>
              <a:chOff x="12147983" y="3382622"/>
              <a:chExt cx="91209" cy="6947769"/>
            </a:xfrm>
            <a:grpFill/>
          </p:grpSpPr>
          <p:sp>
            <p:nvSpPr>
              <p:cNvPr id="192" name="Arrow: Pentagon 191">
                <a:extLst>
                  <a:ext uri="{FF2B5EF4-FFF2-40B4-BE49-F238E27FC236}">
                    <a16:creationId xmlns:a16="http://schemas.microsoft.com/office/drawing/2014/main" id="{DBEFA800-8586-4944-B440-B49EA0CAF014}"/>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193" name="Arrow: Pentagon 192">
                <a:extLst>
                  <a:ext uri="{FF2B5EF4-FFF2-40B4-BE49-F238E27FC236}">
                    <a16:creationId xmlns:a16="http://schemas.microsoft.com/office/drawing/2014/main" id="{C57A5AFE-35A9-48C8-BC0A-8ED7696E439F}"/>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179" name="Group 178">
              <a:extLst>
                <a:ext uri="{FF2B5EF4-FFF2-40B4-BE49-F238E27FC236}">
                  <a16:creationId xmlns:a16="http://schemas.microsoft.com/office/drawing/2014/main" id="{20057816-1AEA-4F96-8A29-92972613D367}"/>
                </a:ext>
              </a:extLst>
            </p:cNvPr>
            <p:cNvGrpSpPr/>
            <p:nvPr/>
          </p:nvGrpSpPr>
          <p:grpSpPr>
            <a:xfrm rot="3600000">
              <a:off x="12154319" y="3866786"/>
              <a:ext cx="78536" cy="5982428"/>
              <a:chOff x="12147983" y="3382622"/>
              <a:chExt cx="91209" cy="6947769"/>
            </a:xfrm>
            <a:grpFill/>
          </p:grpSpPr>
          <p:sp>
            <p:nvSpPr>
              <p:cNvPr id="190" name="Arrow: Pentagon 189">
                <a:extLst>
                  <a:ext uri="{FF2B5EF4-FFF2-40B4-BE49-F238E27FC236}">
                    <a16:creationId xmlns:a16="http://schemas.microsoft.com/office/drawing/2014/main" id="{1C02D194-8A3A-4635-9B3D-74A32F0D6A34}"/>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191" name="Arrow: Pentagon 190">
                <a:extLst>
                  <a:ext uri="{FF2B5EF4-FFF2-40B4-BE49-F238E27FC236}">
                    <a16:creationId xmlns:a16="http://schemas.microsoft.com/office/drawing/2014/main" id="{4D0CF3ED-8D74-49F3-993D-EA1B28ED207A}"/>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180" name="Group 179">
              <a:extLst>
                <a:ext uri="{FF2B5EF4-FFF2-40B4-BE49-F238E27FC236}">
                  <a16:creationId xmlns:a16="http://schemas.microsoft.com/office/drawing/2014/main" id="{B89CBCEF-BBE2-42D3-8A67-080EEFB3F179}"/>
                </a:ext>
              </a:extLst>
            </p:cNvPr>
            <p:cNvGrpSpPr/>
            <p:nvPr/>
          </p:nvGrpSpPr>
          <p:grpSpPr>
            <a:xfrm rot="19800000">
              <a:off x="12154319" y="3866786"/>
              <a:ext cx="78536" cy="5982428"/>
              <a:chOff x="12147983" y="3382622"/>
              <a:chExt cx="91209" cy="6947769"/>
            </a:xfrm>
            <a:grpFill/>
          </p:grpSpPr>
          <p:sp>
            <p:nvSpPr>
              <p:cNvPr id="188" name="Arrow: Pentagon 187">
                <a:extLst>
                  <a:ext uri="{FF2B5EF4-FFF2-40B4-BE49-F238E27FC236}">
                    <a16:creationId xmlns:a16="http://schemas.microsoft.com/office/drawing/2014/main" id="{27D39756-A310-44F0-8BCD-6242B2E639F7}"/>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189" name="Arrow: Pentagon 188">
                <a:extLst>
                  <a:ext uri="{FF2B5EF4-FFF2-40B4-BE49-F238E27FC236}">
                    <a16:creationId xmlns:a16="http://schemas.microsoft.com/office/drawing/2014/main" id="{3CCCFF3E-14B8-4048-9CE8-D40A03B6031B}"/>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181" name="Group 180">
              <a:extLst>
                <a:ext uri="{FF2B5EF4-FFF2-40B4-BE49-F238E27FC236}">
                  <a16:creationId xmlns:a16="http://schemas.microsoft.com/office/drawing/2014/main" id="{CFD65A1D-D104-4697-ACDE-2619677E1F60}"/>
                </a:ext>
              </a:extLst>
            </p:cNvPr>
            <p:cNvGrpSpPr/>
            <p:nvPr/>
          </p:nvGrpSpPr>
          <p:grpSpPr>
            <a:xfrm rot="18000000">
              <a:off x="12154319" y="3866786"/>
              <a:ext cx="78536" cy="5982428"/>
              <a:chOff x="12147983" y="3382622"/>
              <a:chExt cx="91209" cy="6947769"/>
            </a:xfrm>
            <a:grpFill/>
          </p:grpSpPr>
          <p:sp>
            <p:nvSpPr>
              <p:cNvPr id="186" name="Arrow: Pentagon 185">
                <a:extLst>
                  <a:ext uri="{FF2B5EF4-FFF2-40B4-BE49-F238E27FC236}">
                    <a16:creationId xmlns:a16="http://schemas.microsoft.com/office/drawing/2014/main" id="{465C6844-1D03-43E6-9FE0-1759A08D6C68}"/>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187" name="Arrow: Pentagon 186">
                <a:extLst>
                  <a:ext uri="{FF2B5EF4-FFF2-40B4-BE49-F238E27FC236}">
                    <a16:creationId xmlns:a16="http://schemas.microsoft.com/office/drawing/2014/main" id="{93FEC714-1D7E-47FC-BF2A-697227C408A4}"/>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183" name="Group 182">
              <a:extLst>
                <a:ext uri="{FF2B5EF4-FFF2-40B4-BE49-F238E27FC236}">
                  <a16:creationId xmlns:a16="http://schemas.microsoft.com/office/drawing/2014/main" id="{608CCBFB-275F-46DC-8E15-6A3E9AF75CA5}"/>
                </a:ext>
              </a:extLst>
            </p:cNvPr>
            <p:cNvGrpSpPr/>
            <p:nvPr/>
          </p:nvGrpSpPr>
          <p:grpSpPr>
            <a:xfrm rot="5400000">
              <a:off x="12154319" y="3866786"/>
              <a:ext cx="78536" cy="5982428"/>
              <a:chOff x="12147983" y="3382622"/>
              <a:chExt cx="91209" cy="6947769"/>
            </a:xfrm>
            <a:grpFill/>
          </p:grpSpPr>
          <p:sp>
            <p:nvSpPr>
              <p:cNvPr id="184" name="Arrow: Pentagon 183">
                <a:extLst>
                  <a:ext uri="{FF2B5EF4-FFF2-40B4-BE49-F238E27FC236}">
                    <a16:creationId xmlns:a16="http://schemas.microsoft.com/office/drawing/2014/main" id="{EF230566-B66B-4475-BEA5-ADEA3DF8D28C}"/>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185" name="Arrow: Pentagon 184">
                <a:extLst>
                  <a:ext uri="{FF2B5EF4-FFF2-40B4-BE49-F238E27FC236}">
                    <a16:creationId xmlns:a16="http://schemas.microsoft.com/office/drawing/2014/main" id="{756E8CBE-DCC7-4C80-AA48-E67A8539A964}"/>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grpSp>
        <p:nvGrpSpPr>
          <p:cNvPr id="196" name="Group 195">
            <a:extLst>
              <a:ext uri="{FF2B5EF4-FFF2-40B4-BE49-F238E27FC236}">
                <a16:creationId xmlns:a16="http://schemas.microsoft.com/office/drawing/2014/main" id="{52F224F6-8D41-4032-8439-1F47E390FFF4}"/>
              </a:ext>
            </a:extLst>
          </p:cNvPr>
          <p:cNvGrpSpPr/>
          <p:nvPr/>
        </p:nvGrpSpPr>
        <p:grpSpPr>
          <a:xfrm>
            <a:off x="8165422" y="931319"/>
            <a:ext cx="4652207" cy="4578149"/>
            <a:chOff x="9543982" y="4247495"/>
            <a:chExt cx="5336983" cy="5252025"/>
          </a:xfrm>
        </p:grpSpPr>
        <p:sp>
          <p:nvSpPr>
            <p:cNvPr id="197" name="TextBox 196">
              <a:extLst>
                <a:ext uri="{FF2B5EF4-FFF2-40B4-BE49-F238E27FC236}">
                  <a16:creationId xmlns:a16="http://schemas.microsoft.com/office/drawing/2014/main" id="{FE877583-5A7C-4424-BF70-0AB91401DEA6}"/>
                </a:ext>
              </a:extLst>
            </p:cNvPr>
            <p:cNvSpPr txBox="1"/>
            <p:nvPr/>
          </p:nvSpPr>
          <p:spPr>
            <a:xfrm>
              <a:off x="11903768" y="4247495"/>
              <a:ext cx="579639"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12</a:t>
              </a:r>
            </a:p>
          </p:txBody>
        </p:sp>
        <p:sp>
          <p:nvSpPr>
            <p:cNvPr id="198" name="TextBox 197">
              <a:extLst>
                <a:ext uri="{FF2B5EF4-FFF2-40B4-BE49-F238E27FC236}">
                  <a16:creationId xmlns:a16="http://schemas.microsoft.com/office/drawing/2014/main" id="{BF9A5DC3-6FD8-4FE0-A877-FD2C09488BCB}"/>
                </a:ext>
              </a:extLst>
            </p:cNvPr>
            <p:cNvSpPr txBox="1"/>
            <p:nvPr/>
          </p:nvSpPr>
          <p:spPr>
            <a:xfrm>
              <a:off x="13271818" y="4545857"/>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p>
          </p:txBody>
        </p:sp>
        <p:sp>
          <p:nvSpPr>
            <p:cNvPr id="199" name="TextBox 198">
              <a:extLst>
                <a:ext uri="{FF2B5EF4-FFF2-40B4-BE49-F238E27FC236}">
                  <a16:creationId xmlns:a16="http://schemas.microsoft.com/office/drawing/2014/main" id="{70AC535E-9209-40A5-887A-031D58BFA1D4}"/>
                </a:ext>
              </a:extLst>
            </p:cNvPr>
            <p:cNvSpPr txBox="1"/>
            <p:nvPr/>
          </p:nvSpPr>
          <p:spPr>
            <a:xfrm>
              <a:off x="10567697" y="4545857"/>
              <a:ext cx="579639"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11</a:t>
              </a:r>
            </a:p>
          </p:txBody>
        </p:sp>
        <p:sp>
          <p:nvSpPr>
            <p:cNvPr id="200" name="TextBox 199">
              <a:extLst>
                <a:ext uri="{FF2B5EF4-FFF2-40B4-BE49-F238E27FC236}">
                  <a16:creationId xmlns:a16="http://schemas.microsoft.com/office/drawing/2014/main" id="{2898EBEC-7C08-445A-B157-354519161FBC}"/>
                </a:ext>
              </a:extLst>
            </p:cNvPr>
            <p:cNvSpPr txBox="1"/>
            <p:nvPr/>
          </p:nvSpPr>
          <p:spPr>
            <a:xfrm>
              <a:off x="14124245" y="5442878"/>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p>
          </p:txBody>
        </p:sp>
        <p:sp>
          <p:nvSpPr>
            <p:cNvPr id="201" name="TextBox 200">
              <a:extLst>
                <a:ext uri="{FF2B5EF4-FFF2-40B4-BE49-F238E27FC236}">
                  <a16:creationId xmlns:a16="http://schemas.microsoft.com/office/drawing/2014/main" id="{E95635B4-519C-4EB3-91DA-DB7C9833C2C2}"/>
                </a:ext>
              </a:extLst>
            </p:cNvPr>
            <p:cNvSpPr txBox="1"/>
            <p:nvPr/>
          </p:nvSpPr>
          <p:spPr>
            <a:xfrm>
              <a:off x="9935616" y="5442878"/>
              <a:ext cx="579639"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10</a:t>
              </a:r>
            </a:p>
          </p:txBody>
        </p:sp>
        <p:sp>
          <p:nvSpPr>
            <p:cNvPr id="202" name="TextBox 201">
              <a:extLst>
                <a:ext uri="{FF2B5EF4-FFF2-40B4-BE49-F238E27FC236}">
                  <a16:creationId xmlns:a16="http://schemas.microsoft.com/office/drawing/2014/main" id="{D4E35CA9-C920-4078-B82E-9A10998B9B9B}"/>
                </a:ext>
              </a:extLst>
            </p:cNvPr>
            <p:cNvSpPr txBox="1"/>
            <p:nvPr/>
          </p:nvSpPr>
          <p:spPr>
            <a:xfrm>
              <a:off x="14485222" y="6556295"/>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p>
          </p:txBody>
        </p:sp>
        <p:sp>
          <p:nvSpPr>
            <p:cNvPr id="203" name="TextBox 202">
              <a:extLst>
                <a:ext uri="{FF2B5EF4-FFF2-40B4-BE49-F238E27FC236}">
                  <a16:creationId xmlns:a16="http://schemas.microsoft.com/office/drawing/2014/main" id="{FEC5F7CE-136A-4666-9F50-F60B41E6EFDA}"/>
                </a:ext>
              </a:extLst>
            </p:cNvPr>
            <p:cNvSpPr txBox="1"/>
            <p:nvPr/>
          </p:nvSpPr>
          <p:spPr>
            <a:xfrm>
              <a:off x="9543982" y="6556295"/>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9</a:t>
              </a:r>
            </a:p>
          </p:txBody>
        </p:sp>
        <p:sp>
          <p:nvSpPr>
            <p:cNvPr id="204" name="TextBox 203">
              <a:extLst>
                <a:ext uri="{FF2B5EF4-FFF2-40B4-BE49-F238E27FC236}">
                  <a16:creationId xmlns:a16="http://schemas.microsoft.com/office/drawing/2014/main" id="{F4D185D4-D116-424A-ACEF-434EE238F6B4}"/>
                </a:ext>
              </a:extLst>
            </p:cNvPr>
            <p:cNvSpPr txBox="1"/>
            <p:nvPr/>
          </p:nvSpPr>
          <p:spPr>
            <a:xfrm>
              <a:off x="14124245" y="7880794"/>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4</a:t>
              </a:r>
            </a:p>
          </p:txBody>
        </p:sp>
        <p:sp>
          <p:nvSpPr>
            <p:cNvPr id="205" name="TextBox 204">
              <a:extLst>
                <a:ext uri="{FF2B5EF4-FFF2-40B4-BE49-F238E27FC236}">
                  <a16:creationId xmlns:a16="http://schemas.microsoft.com/office/drawing/2014/main" id="{C708CEE4-F598-4F51-B35D-08464B76A135}"/>
                </a:ext>
              </a:extLst>
            </p:cNvPr>
            <p:cNvSpPr txBox="1"/>
            <p:nvPr/>
          </p:nvSpPr>
          <p:spPr>
            <a:xfrm>
              <a:off x="9896339" y="7880794"/>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8</a:t>
              </a:r>
            </a:p>
          </p:txBody>
        </p:sp>
        <p:sp>
          <p:nvSpPr>
            <p:cNvPr id="206" name="TextBox 205">
              <a:extLst>
                <a:ext uri="{FF2B5EF4-FFF2-40B4-BE49-F238E27FC236}">
                  <a16:creationId xmlns:a16="http://schemas.microsoft.com/office/drawing/2014/main" id="{A6A3827B-8F0D-430A-B468-6B0B39B3DDDE}"/>
                </a:ext>
              </a:extLst>
            </p:cNvPr>
            <p:cNvSpPr txBox="1"/>
            <p:nvPr/>
          </p:nvSpPr>
          <p:spPr>
            <a:xfrm>
              <a:off x="13271818" y="8659776"/>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5</a:t>
              </a:r>
            </a:p>
          </p:txBody>
        </p:sp>
        <p:sp>
          <p:nvSpPr>
            <p:cNvPr id="207" name="TextBox 206">
              <a:extLst>
                <a:ext uri="{FF2B5EF4-FFF2-40B4-BE49-F238E27FC236}">
                  <a16:creationId xmlns:a16="http://schemas.microsoft.com/office/drawing/2014/main" id="{C91EEC58-C590-4820-A407-ACC585375491}"/>
                </a:ext>
              </a:extLst>
            </p:cNvPr>
            <p:cNvSpPr txBox="1"/>
            <p:nvPr/>
          </p:nvSpPr>
          <p:spPr>
            <a:xfrm>
              <a:off x="10659645" y="8659776"/>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7</a:t>
              </a:r>
            </a:p>
          </p:txBody>
        </p:sp>
        <p:sp>
          <p:nvSpPr>
            <p:cNvPr id="208" name="TextBox 207">
              <a:extLst>
                <a:ext uri="{FF2B5EF4-FFF2-40B4-BE49-F238E27FC236}">
                  <a16:creationId xmlns:a16="http://schemas.microsoft.com/office/drawing/2014/main" id="{6C14A51B-A2EB-4F2B-B65C-DDC43F3C1AD9}"/>
                </a:ext>
              </a:extLst>
            </p:cNvPr>
            <p:cNvSpPr txBox="1"/>
            <p:nvPr/>
          </p:nvSpPr>
          <p:spPr>
            <a:xfrm>
              <a:off x="11995718" y="9005209"/>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6</a:t>
              </a:r>
            </a:p>
          </p:txBody>
        </p:sp>
      </p:grpSp>
      <p:grpSp>
        <p:nvGrpSpPr>
          <p:cNvPr id="209" name="Group 208">
            <a:extLst>
              <a:ext uri="{FF2B5EF4-FFF2-40B4-BE49-F238E27FC236}">
                <a16:creationId xmlns:a16="http://schemas.microsoft.com/office/drawing/2014/main" id="{72C6F6E4-1297-4A87-AC44-98D067C7093C}"/>
              </a:ext>
            </a:extLst>
          </p:cNvPr>
          <p:cNvGrpSpPr/>
          <p:nvPr/>
        </p:nvGrpSpPr>
        <p:grpSpPr>
          <a:xfrm>
            <a:off x="7778606" y="509226"/>
            <a:ext cx="5392916" cy="5395298"/>
            <a:chOff x="8601075" y="3263900"/>
            <a:chExt cx="7185025" cy="7188200"/>
          </a:xfrm>
        </p:grpSpPr>
        <p:sp>
          <p:nvSpPr>
            <p:cNvPr id="210" name="Freeform 46">
              <a:extLst>
                <a:ext uri="{FF2B5EF4-FFF2-40B4-BE49-F238E27FC236}">
                  <a16:creationId xmlns:a16="http://schemas.microsoft.com/office/drawing/2014/main" id="{670FA4D8-AAE1-4A0B-904D-5E700CC83801}"/>
                </a:ext>
              </a:extLst>
            </p:cNvPr>
            <p:cNvSpPr>
              <a:spLocks/>
            </p:cNvSpPr>
            <p:nvPr/>
          </p:nvSpPr>
          <p:spPr bwMode="auto">
            <a:xfrm>
              <a:off x="8601075" y="3263900"/>
              <a:ext cx="7185025" cy="7188200"/>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no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nvGrpSpPr>
            <p:cNvPr id="211" name="Group 210">
              <a:extLst>
                <a:ext uri="{FF2B5EF4-FFF2-40B4-BE49-F238E27FC236}">
                  <a16:creationId xmlns:a16="http://schemas.microsoft.com/office/drawing/2014/main" id="{336439EC-6846-4694-B6F3-395654FB28EE}"/>
                </a:ext>
              </a:extLst>
            </p:cNvPr>
            <p:cNvGrpSpPr/>
            <p:nvPr/>
          </p:nvGrpSpPr>
          <p:grpSpPr>
            <a:xfrm>
              <a:off x="12043418" y="4132263"/>
              <a:ext cx="301926" cy="2754723"/>
              <a:chOff x="12043418" y="4132263"/>
              <a:chExt cx="301926" cy="2754723"/>
            </a:xfrm>
          </p:grpSpPr>
          <p:sp>
            <p:nvSpPr>
              <p:cNvPr id="212" name="Freeform 75">
                <a:extLst>
                  <a:ext uri="{FF2B5EF4-FFF2-40B4-BE49-F238E27FC236}">
                    <a16:creationId xmlns:a16="http://schemas.microsoft.com/office/drawing/2014/main" id="{A3EBABEE-CE9E-4B40-8D1A-2BA8F9D60F14}"/>
                  </a:ext>
                </a:extLst>
              </p:cNvPr>
              <p:cNvSpPr>
                <a:spLocks/>
              </p:cNvSpPr>
              <p:nvPr/>
            </p:nvSpPr>
            <p:spPr bwMode="auto">
              <a:xfrm>
                <a:off x="12043418" y="4132264"/>
                <a:ext cx="133500" cy="2754722"/>
              </a:xfrm>
              <a:custGeom>
                <a:avLst/>
                <a:gdLst>
                  <a:gd name="T0" fmla="*/ 105 w 105"/>
                  <a:gd name="T1" fmla="*/ 1728 h 1728"/>
                  <a:gd name="T2" fmla="*/ 0 w 105"/>
                  <a:gd name="T3" fmla="*/ 1222 h 1728"/>
                  <a:gd name="T4" fmla="*/ 105 w 105"/>
                  <a:gd name="T5" fmla="*/ 0 h 1728"/>
                  <a:gd name="T6" fmla="*/ 105 w 105"/>
                  <a:gd name="T7" fmla="*/ 1728 h 1728"/>
                  <a:gd name="connsiteX0" fmla="*/ 7345 w 7345"/>
                  <a:gd name="connsiteY0" fmla="*/ 10000 h 10000"/>
                  <a:gd name="connsiteX1" fmla="*/ 0 w 7345"/>
                  <a:gd name="connsiteY1" fmla="*/ 9975 h 10000"/>
                  <a:gd name="connsiteX2" fmla="*/ 7345 w 7345"/>
                  <a:gd name="connsiteY2" fmla="*/ 0 h 10000"/>
                  <a:gd name="connsiteX3" fmla="*/ 7345 w 7345"/>
                  <a:gd name="connsiteY3" fmla="*/ 10000 h 10000"/>
                  <a:gd name="connsiteX0" fmla="*/ 10904 w 10904"/>
                  <a:gd name="connsiteY0" fmla="*/ 10000 h 10042"/>
                  <a:gd name="connsiteX1" fmla="*/ 0 w 10904"/>
                  <a:gd name="connsiteY1" fmla="*/ 10042 h 10042"/>
                  <a:gd name="connsiteX2" fmla="*/ 10904 w 10904"/>
                  <a:gd name="connsiteY2" fmla="*/ 0 h 10042"/>
                  <a:gd name="connsiteX3" fmla="*/ 10904 w 10904"/>
                  <a:gd name="connsiteY3" fmla="*/ 10000 h 10042"/>
                </a:gdLst>
                <a:ahLst/>
                <a:cxnLst>
                  <a:cxn ang="0">
                    <a:pos x="connsiteX0" y="connsiteY0"/>
                  </a:cxn>
                  <a:cxn ang="0">
                    <a:pos x="connsiteX1" y="connsiteY1"/>
                  </a:cxn>
                  <a:cxn ang="0">
                    <a:pos x="connsiteX2" y="connsiteY2"/>
                  </a:cxn>
                  <a:cxn ang="0">
                    <a:pos x="connsiteX3" y="connsiteY3"/>
                  </a:cxn>
                </a:cxnLst>
                <a:rect l="l" t="t" r="r" b="b"/>
                <a:pathLst>
                  <a:path w="10904" h="10042">
                    <a:moveTo>
                      <a:pt x="10904" y="10000"/>
                    </a:moveTo>
                    <a:lnTo>
                      <a:pt x="0" y="10042"/>
                    </a:lnTo>
                    <a:lnTo>
                      <a:pt x="10904" y="0"/>
                    </a:lnTo>
                    <a:lnTo>
                      <a:pt x="10904" y="10000"/>
                    </a:lnTo>
                    <a:close/>
                  </a:path>
                </a:pathLst>
              </a:cu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213" name="Freeform 76">
                <a:extLst>
                  <a:ext uri="{FF2B5EF4-FFF2-40B4-BE49-F238E27FC236}">
                    <a16:creationId xmlns:a16="http://schemas.microsoft.com/office/drawing/2014/main" id="{A8BB355A-C3B8-4BD5-902F-4D50BFFBC173}"/>
                  </a:ext>
                </a:extLst>
              </p:cNvPr>
              <p:cNvSpPr>
                <a:spLocks/>
              </p:cNvSpPr>
              <p:nvPr/>
            </p:nvSpPr>
            <p:spPr bwMode="auto">
              <a:xfrm>
                <a:off x="12176917" y="4132263"/>
                <a:ext cx="168427" cy="2743748"/>
              </a:xfrm>
              <a:custGeom>
                <a:avLst/>
                <a:gdLst>
                  <a:gd name="T0" fmla="*/ 0 w 127"/>
                  <a:gd name="T1" fmla="*/ 1728 h 1728"/>
                  <a:gd name="T2" fmla="*/ 127 w 127"/>
                  <a:gd name="T3" fmla="*/ 1222 h 1728"/>
                  <a:gd name="T4" fmla="*/ 0 w 127"/>
                  <a:gd name="T5" fmla="*/ 0 h 1728"/>
                  <a:gd name="T6" fmla="*/ 0 w 127"/>
                  <a:gd name="T7" fmla="*/ 1728 h 1728"/>
                  <a:gd name="connsiteX0" fmla="*/ 0 w 8354"/>
                  <a:gd name="connsiteY0" fmla="*/ 10000 h 10002"/>
                  <a:gd name="connsiteX1" fmla="*/ 8354 w 8354"/>
                  <a:gd name="connsiteY1" fmla="*/ 10002 h 10002"/>
                  <a:gd name="connsiteX2" fmla="*/ 0 w 8354"/>
                  <a:gd name="connsiteY2" fmla="*/ 0 h 10002"/>
                  <a:gd name="connsiteX3" fmla="*/ 0 w 8354"/>
                  <a:gd name="connsiteY3" fmla="*/ 10000 h 10002"/>
                </a:gdLst>
                <a:ahLst/>
                <a:cxnLst>
                  <a:cxn ang="0">
                    <a:pos x="connsiteX0" y="connsiteY0"/>
                  </a:cxn>
                  <a:cxn ang="0">
                    <a:pos x="connsiteX1" y="connsiteY1"/>
                  </a:cxn>
                  <a:cxn ang="0">
                    <a:pos x="connsiteX2" y="connsiteY2"/>
                  </a:cxn>
                  <a:cxn ang="0">
                    <a:pos x="connsiteX3" y="connsiteY3"/>
                  </a:cxn>
                </a:cxnLst>
                <a:rect l="l" t="t" r="r" b="b"/>
                <a:pathLst>
                  <a:path w="8354" h="10002">
                    <a:moveTo>
                      <a:pt x="0" y="10000"/>
                    </a:moveTo>
                    <a:lnTo>
                      <a:pt x="8354" y="10002"/>
                    </a:lnTo>
                    <a:lnTo>
                      <a:pt x="0" y="0"/>
                    </a:lnTo>
                    <a:lnTo>
                      <a:pt x="0" y="10000"/>
                    </a:ln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grpSp>
      <p:grpSp>
        <p:nvGrpSpPr>
          <p:cNvPr id="214" name="Group 213">
            <a:extLst>
              <a:ext uri="{FF2B5EF4-FFF2-40B4-BE49-F238E27FC236}">
                <a16:creationId xmlns:a16="http://schemas.microsoft.com/office/drawing/2014/main" id="{1EA19C40-0DC7-4D5E-A37D-7749A9F5F1B3}"/>
              </a:ext>
            </a:extLst>
          </p:cNvPr>
          <p:cNvGrpSpPr/>
          <p:nvPr/>
        </p:nvGrpSpPr>
        <p:grpSpPr>
          <a:xfrm rot="3600000">
            <a:off x="7779201" y="509226"/>
            <a:ext cx="5392916" cy="5395298"/>
            <a:chOff x="8601868" y="3263900"/>
            <a:chExt cx="7185025" cy="7188200"/>
          </a:xfrm>
        </p:grpSpPr>
        <p:sp>
          <p:nvSpPr>
            <p:cNvPr id="215" name="Freeform 46">
              <a:extLst>
                <a:ext uri="{FF2B5EF4-FFF2-40B4-BE49-F238E27FC236}">
                  <a16:creationId xmlns:a16="http://schemas.microsoft.com/office/drawing/2014/main" id="{921D3553-B7FA-46DA-9ACF-0DCC109ABB0A}"/>
                </a:ext>
              </a:extLst>
            </p:cNvPr>
            <p:cNvSpPr>
              <a:spLocks/>
            </p:cNvSpPr>
            <p:nvPr/>
          </p:nvSpPr>
          <p:spPr bwMode="auto">
            <a:xfrm>
              <a:off x="8601868" y="3263900"/>
              <a:ext cx="7185025" cy="7188200"/>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no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nvGrpSpPr>
            <p:cNvPr id="216" name="Group 215">
              <a:extLst>
                <a:ext uri="{FF2B5EF4-FFF2-40B4-BE49-F238E27FC236}">
                  <a16:creationId xmlns:a16="http://schemas.microsoft.com/office/drawing/2014/main" id="{967EB4FD-4EE5-41BC-9C72-7C3CBDC4D50A}"/>
                </a:ext>
              </a:extLst>
            </p:cNvPr>
            <p:cNvGrpSpPr/>
            <p:nvPr/>
          </p:nvGrpSpPr>
          <p:grpSpPr>
            <a:xfrm>
              <a:off x="12130562" y="6737266"/>
              <a:ext cx="1517969" cy="973221"/>
              <a:chOff x="12130562" y="6737266"/>
              <a:chExt cx="1517969" cy="973221"/>
            </a:xfrm>
          </p:grpSpPr>
          <p:sp>
            <p:nvSpPr>
              <p:cNvPr id="217" name="Freeform 77">
                <a:extLst>
                  <a:ext uri="{FF2B5EF4-FFF2-40B4-BE49-F238E27FC236}">
                    <a16:creationId xmlns:a16="http://schemas.microsoft.com/office/drawing/2014/main" id="{E49B4425-79EE-4F81-B2F8-6B016E7B5188}"/>
                  </a:ext>
                </a:extLst>
              </p:cNvPr>
              <p:cNvSpPr>
                <a:spLocks/>
              </p:cNvSpPr>
              <p:nvPr/>
            </p:nvSpPr>
            <p:spPr bwMode="auto">
              <a:xfrm>
                <a:off x="12130562" y="6875463"/>
                <a:ext cx="1517969" cy="835024"/>
              </a:xfrm>
              <a:custGeom>
                <a:avLst/>
                <a:gdLst>
                  <a:gd name="T0" fmla="*/ 0 w 927"/>
                  <a:gd name="T1" fmla="*/ 0 h 526"/>
                  <a:gd name="T2" fmla="*/ 295 w 927"/>
                  <a:gd name="T3" fmla="*/ 273 h 526"/>
                  <a:gd name="T4" fmla="*/ 927 w 927"/>
                  <a:gd name="T5" fmla="*/ 526 h 526"/>
                  <a:gd name="T6" fmla="*/ 0 w 927"/>
                  <a:gd name="T7" fmla="*/ 0 h 526"/>
                  <a:gd name="connsiteX0" fmla="*/ 315 w 10315"/>
                  <a:gd name="connsiteY0" fmla="*/ 0 h 10000"/>
                  <a:gd name="connsiteX1" fmla="*/ 0 w 10315"/>
                  <a:gd name="connsiteY1" fmla="*/ 1556 h 10000"/>
                  <a:gd name="connsiteX2" fmla="*/ 10315 w 10315"/>
                  <a:gd name="connsiteY2" fmla="*/ 10000 h 10000"/>
                  <a:gd name="connsiteX3" fmla="*/ 315 w 10315"/>
                  <a:gd name="connsiteY3" fmla="*/ 0 h 10000"/>
                </a:gdLst>
                <a:ahLst/>
                <a:cxnLst>
                  <a:cxn ang="0">
                    <a:pos x="connsiteX0" y="connsiteY0"/>
                  </a:cxn>
                  <a:cxn ang="0">
                    <a:pos x="connsiteX1" y="connsiteY1"/>
                  </a:cxn>
                  <a:cxn ang="0">
                    <a:pos x="connsiteX2" y="connsiteY2"/>
                  </a:cxn>
                  <a:cxn ang="0">
                    <a:pos x="connsiteX3" y="connsiteY3"/>
                  </a:cxn>
                </a:cxnLst>
                <a:rect l="l" t="t" r="r" b="b"/>
                <a:pathLst>
                  <a:path w="10315" h="10000">
                    <a:moveTo>
                      <a:pt x="315" y="0"/>
                    </a:moveTo>
                    <a:lnTo>
                      <a:pt x="0" y="1556"/>
                    </a:lnTo>
                    <a:lnTo>
                      <a:pt x="10315" y="10000"/>
                    </a:lnTo>
                    <a:lnTo>
                      <a:pt x="315" y="0"/>
                    </a:lnTo>
                    <a:close/>
                  </a:path>
                </a:pathLst>
              </a:cu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218" name="Freeform 78">
                <a:extLst>
                  <a:ext uri="{FF2B5EF4-FFF2-40B4-BE49-F238E27FC236}">
                    <a16:creationId xmlns:a16="http://schemas.microsoft.com/office/drawing/2014/main" id="{53901CD4-9869-440B-BB17-E540D6EF8A3A}"/>
                  </a:ext>
                </a:extLst>
              </p:cNvPr>
              <p:cNvSpPr>
                <a:spLocks/>
              </p:cNvSpPr>
              <p:nvPr/>
            </p:nvSpPr>
            <p:spPr bwMode="auto">
              <a:xfrm>
                <a:off x="12176918" y="6737266"/>
                <a:ext cx="1471613" cy="973220"/>
              </a:xfrm>
              <a:custGeom>
                <a:avLst/>
                <a:gdLst>
                  <a:gd name="T0" fmla="*/ 0 w 927"/>
                  <a:gd name="T1" fmla="*/ 0 h 526"/>
                  <a:gd name="T2" fmla="*/ 400 w 927"/>
                  <a:gd name="T3" fmla="*/ 84 h 526"/>
                  <a:gd name="T4" fmla="*/ 927 w 927"/>
                  <a:gd name="T5" fmla="*/ 526 h 526"/>
                  <a:gd name="T6" fmla="*/ 0 w 927"/>
                  <a:gd name="T7" fmla="*/ 0 h 526"/>
                  <a:gd name="connsiteX0" fmla="*/ 0 w 10000"/>
                  <a:gd name="connsiteY0" fmla="*/ 1655 h 11655"/>
                  <a:gd name="connsiteX1" fmla="*/ 780 w 10000"/>
                  <a:gd name="connsiteY1" fmla="*/ 0 h 11655"/>
                  <a:gd name="connsiteX2" fmla="*/ 10000 w 10000"/>
                  <a:gd name="connsiteY2" fmla="*/ 11655 h 11655"/>
                  <a:gd name="connsiteX3" fmla="*/ 0 w 10000"/>
                  <a:gd name="connsiteY3" fmla="*/ 1655 h 11655"/>
                </a:gdLst>
                <a:ahLst/>
                <a:cxnLst>
                  <a:cxn ang="0">
                    <a:pos x="connsiteX0" y="connsiteY0"/>
                  </a:cxn>
                  <a:cxn ang="0">
                    <a:pos x="connsiteX1" y="connsiteY1"/>
                  </a:cxn>
                  <a:cxn ang="0">
                    <a:pos x="connsiteX2" y="connsiteY2"/>
                  </a:cxn>
                  <a:cxn ang="0">
                    <a:pos x="connsiteX3" y="connsiteY3"/>
                  </a:cxn>
                </a:cxnLst>
                <a:rect l="l" t="t" r="r" b="b"/>
                <a:pathLst>
                  <a:path w="10000" h="11655">
                    <a:moveTo>
                      <a:pt x="0" y="1655"/>
                    </a:moveTo>
                    <a:lnTo>
                      <a:pt x="780" y="0"/>
                    </a:lnTo>
                    <a:lnTo>
                      <a:pt x="10000" y="11655"/>
                    </a:lnTo>
                    <a:lnTo>
                      <a:pt x="0" y="1655"/>
                    </a:ln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grpSp>
      <p:sp>
        <p:nvSpPr>
          <p:cNvPr id="219" name="Oval 218">
            <a:extLst>
              <a:ext uri="{FF2B5EF4-FFF2-40B4-BE49-F238E27FC236}">
                <a16:creationId xmlns:a16="http://schemas.microsoft.com/office/drawing/2014/main" id="{7820BE97-BED0-43D2-8B6F-094BDBD6E6B4}"/>
              </a:ext>
            </a:extLst>
          </p:cNvPr>
          <p:cNvSpPr/>
          <p:nvPr/>
        </p:nvSpPr>
        <p:spPr>
          <a:xfrm>
            <a:off x="10271294" y="2999013"/>
            <a:ext cx="405600" cy="405600"/>
          </a:xfrm>
          <a:prstGeom prst="ellipse">
            <a:avLst/>
          </a:prstGeom>
          <a:solidFill>
            <a:schemeClr val="bg2"/>
          </a:solidFill>
          <a:ln w="88900">
            <a:solidFill>
              <a:schemeClr val="accent6">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1600">
              <a:solidFill>
                <a:srgbClr val="FFFFFF"/>
              </a:solidFill>
              <a:latin typeface="dt-business-03" panose="02000509000000000000" pitchFamily="49" charset="0"/>
            </a:endParaRPr>
          </a:p>
        </p:txBody>
      </p:sp>
      <p:sp>
        <p:nvSpPr>
          <p:cNvPr id="3" name="TextBox 2">
            <a:extLst>
              <a:ext uri="{FF2B5EF4-FFF2-40B4-BE49-F238E27FC236}">
                <a16:creationId xmlns:a16="http://schemas.microsoft.com/office/drawing/2014/main" id="{A2E21E1E-6D06-D4AD-8DE3-26C526E8CA68}"/>
              </a:ext>
            </a:extLst>
          </p:cNvPr>
          <p:cNvSpPr txBox="1"/>
          <p:nvPr/>
        </p:nvSpPr>
        <p:spPr>
          <a:xfrm>
            <a:off x="4650087" y="5132588"/>
            <a:ext cx="3277912" cy="307777"/>
          </a:xfrm>
          <a:prstGeom prst="rect">
            <a:avLst/>
          </a:prstGeom>
          <a:noFill/>
        </p:spPr>
        <p:txBody>
          <a:bodyPr wrap="square">
            <a:spAutoFit/>
          </a:bodyPr>
          <a:lstStyle/>
          <a:p>
            <a:pPr lvl="2">
              <a:buClr>
                <a:srgbClr val="FFFFFF"/>
              </a:buClr>
            </a:pPr>
            <a:r>
              <a:rPr lang="en-US" sz="700" dirty="0">
                <a:ea typeface="+mn-lt"/>
                <a:cs typeface="+mn-lt"/>
                <a:hlinkClick r:id="rId6">
                  <a:extLst>
                    <a:ext uri="{A12FA001-AC4F-418D-AE19-62706E023703}">
                      <ahyp:hlinkClr xmlns:ahyp="http://schemas.microsoft.com/office/drawing/2018/hyperlinkcolor" val="tx"/>
                    </a:ext>
                  </a:extLst>
                </a:hlinkClick>
              </a:rPr>
              <a:t>https://www.ctdatacollaborative.org/sites/g/files/tmzbdl2011/files/CTDCsynthetic_codebook_v1_5.pdf</a:t>
            </a:r>
            <a:endParaRPr lang="en-US" sz="700" dirty="0">
              <a:cs typeface="Calibri"/>
            </a:endParaRPr>
          </a:p>
        </p:txBody>
      </p:sp>
      <p:pic>
        <p:nvPicPr>
          <p:cNvPr id="4" name="Recorded Sound">
            <a:hlinkClick r:id="" action="ppaction://media"/>
            <a:extLst>
              <a:ext uri="{FF2B5EF4-FFF2-40B4-BE49-F238E27FC236}">
                <a16:creationId xmlns:a16="http://schemas.microsoft.com/office/drawing/2014/main" id="{B9087F1E-792A-9907-5183-1CFA7B44B154}"/>
              </a:ext>
            </a:extLst>
          </p:cNvPr>
          <p:cNvPicPr>
            <a:picLocks noChangeAspect="1"/>
          </p:cNvPicPr>
          <p:nvPr>
            <a:audioFile r:link="rId2"/>
            <p:extLst>
              <p:ext uri="{DAA4B4D4-6D71-4841-9C94-3DE7FCFB9230}">
                <p14:media xmlns:p14="http://schemas.microsoft.com/office/powerpoint/2010/main" r:embed="rId3">
                  <p14:trim st="2404"/>
                </p14:media>
              </p:ext>
            </p:extLst>
          </p:nvPr>
        </p:nvPicPr>
        <p:blipFill>
          <a:blip r:embed="rId7"/>
          <a:stretch>
            <a:fillRect/>
          </a:stretch>
        </p:blipFill>
        <p:spPr>
          <a:xfrm>
            <a:off x="190657" y="97984"/>
            <a:ext cx="304800" cy="304800"/>
          </a:xfrm>
          <a:prstGeom prst="rect">
            <a:avLst/>
          </a:prstGeom>
        </p:spPr>
      </p:pic>
    </p:spTree>
    <p:extLst>
      <p:ext uri="{BB962C8B-B14F-4D97-AF65-F5344CB8AC3E}">
        <p14:creationId xmlns:p14="http://schemas.microsoft.com/office/powerpoint/2010/main" val="2060668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27196">
        <p159:morph option="byObject"/>
      </p:transition>
    </mc:Choice>
    <mc:Fallback xmlns="">
      <p:transition spd="slow" advTm="2719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49" presetClass="entr" presetSubtype="0" decel="10000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anim calcmode="lin" valueType="num">
                                          <p:cBhvr>
                                            <p:cTn id="9" dur="500" fill="hold"/>
                                            <p:tgtEl>
                                              <p:spTgt spid="170"/>
                                            </p:tgtEl>
                                            <p:attrNameLst>
                                              <p:attrName>ppt_w</p:attrName>
                                            </p:attrNameLst>
                                          </p:cBhvr>
                                          <p:tavLst>
                                            <p:tav tm="0">
                                              <p:val>
                                                <p:fltVal val="0"/>
                                              </p:val>
                                            </p:tav>
                                            <p:tav tm="100000">
                                              <p:val>
                                                <p:strVal val="#ppt_w"/>
                                              </p:val>
                                            </p:tav>
                                          </p:tavLst>
                                        </p:anim>
                                        <p:anim calcmode="lin" valueType="num">
                                          <p:cBhvr>
                                            <p:cTn id="10" dur="500" fill="hold"/>
                                            <p:tgtEl>
                                              <p:spTgt spid="170"/>
                                            </p:tgtEl>
                                            <p:attrNameLst>
                                              <p:attrName>ppt_h</p:attrName>
                                            </p:attrNameLst>
                                          </p:cBhvr>
                                          <p:tavLst>
                                            <p:tav tm="0">
                                              <p:val>
                                                <p:fltVal val="0"/>
                                              </p:val>
                                            </p:tav>
                                            <p:tav tm="100000">
                                              <p:val>
                                                <p:strVal val="#ppt_h"/>
                                              </p:val>
                                            </p:tav>
                                          </p:tavLst>
                                        </p:anim>
                                        <p:anim calcmode="lin" valueType="num">
                                          <p:cBhvr>
                                            <p:cTn id="11" dur="500" fill="hold"/>
                                            <p:tgtEl>
                                              <p:spTgt spid="170"/>
                                            </p:tgtEl>
                                            <p:attrNameLst>
                                              <p:attrName>style.rotation</p:attrName>
                                            </p:attrNameLst>
                                          </p:cBhvr>
                                          <p:tavLst>
                                            <p:tav tm="0">
                                              <p:val>
                                                <p:fltVal val="360"/>
                                              </p:val>
                                            </p:tav>
                                            <p:tav tm="100000">
                                              <p:val>
                                                <p:fltVal val="0"/>
                                              </p:val>
                                            </p:tav>
                                          </p:tavLst>
                                        </p:anim>
                                        <p:animEffect transition="in" filter="fade">
                                          <p:cBhvr>
                                            <p:cTn id="12" dur="500"/>
                                            <p:tgtEl>
                                              <p:spTgt spid="170"/>
                                            </p:tgtEl>
                                          </p:cBhvr>
                                        </p:animEffect>
                                      </p:childTnLst>
                                    </p:cTn>
                                  </p:par>
                                  <p:par>
                                    <p:cTn id="13" presetID="49" presetClass="entr" presetSubtype="0" decel="100000" fill="hold" nodeType="withEffect">
                                      <p:stCondLst>
                                        <p:cond delay="200"/>
                                      </p:stCondLst>
                                      <p:childTnLst>
                                        <p:set>
                                          <p:cBhvr>
                                            <p:cTn id="14" dur="1" fill="hold">
                                              <p:stCondLst>
                                                <p:cond delay="0"/>
                                              </p:stCondLst>
                                            </p:cTn>
                                            <p:tgtEl>
                                              <p:spTgt spid="173"/>
                                            </p:tgtEl>
                                            <p:attrNameLst>
                                              <p:attrName>style.visibility</p:attrName>
                                            </p:attrNameLst>
                                          </p:cBhvr>
                                          <p:to>
                                            <p:strVal val="visible"/>
                                          </p:to>
                                        </p:set>
                                        <p:anim calcmode="lin" valueType="num">
                                          <p:cBhvr>
                                            <p:cTn id="15" dur="800" fill="hold"/>
                                            <p:tgtEl>
                                              <p:spTgt spid="173"/>
                                            </p:tgtEl>
                                            <p:attrNameLst>
                                              <p:attrName>ppt_w</p:attrName>
                                            </p:attrNameLst>
                                          </p:cBhvr>
                                          <p:tavLst>
                                            <p:tav tm="0">
                                              <p:val>
                                                <p:fltVal val="0"/>
                                              </p:val>
                                            </p:tav>
                                            <p:tav tm="100000">
                                              <p:val>
                                                <p:strVal val="#ppt_w"/>
                                              </p:val>
                                            </p:tav>
                                          </p:tavLst>
                                        </p:anim>
                                        <p:anim calcmode="lin" valueType="num">
                                          <p:cBhvr>
                                            <p:cTn id="16" dur="800" fill="hold"/>
                                            <p:tgtEl>
                                              <p:spTgt spid="173"/>
                                            </p:tgtEl>
                                            <p:attrNameLst>
                                              <p:attrName>ppt_h</p:attrName>
                                            </p:attrNameLst>
                                          </p:cBhvr>
                                          <p:tavLst>
                                            <p:tav tm="0">
                                              <p:val>
                                                <p:fltVal val="0"/>
                                              </p:val>
                                            </p:tav>
                                            <p:tav tm="100000">
                                              <p:val>
                                                <p:strVal val="#ppt_h"/>
                                              </p:val>
                                            </p:tav>
                                          </p:tavLst>
                                        </p:anim>
                                        <p:anim calcmode="lin" valueType="num">
                                          <p:cBhvr>
                                            <p:cTn id="17" dur="800" fill="hold"/>
                                            <p:tgtEl>
                                              <p:spTgt spid="173"/>
                                            </p:tgtEl>
                                            <p:attrNameLst>
                                              <p:attrName>style.rotation</p:attrName>
                                            </p:attrNameLst>
                                          </p:cBhvr>
                                          <p:tavLst>
                                            <p:tav tm="0">
                                              <p:val>
                                                <p:fltVal val="360"/>
                                              </p:val>
                                            </p:tav>
                                            <p:tav tm="100000">
                                              <p:val>
                                                <p:fltVal val="0"/>
                                              </p:val>
                                            </p:tav>
                                          </p:tavLst>
                                        </p:anim>
                                        <p:animEffect transition="in" filter="fade">
                                          <p:cBhvr>
                                            <p:cTn id="18" dur="800"/>
                                            <p:tgtEl>
                                              <p:spTgt spid="173"/>
                                            </p:tgtEl>
                                          </p:cBhvr>
                                        </p:animEffect>
                                      </p:childTnLst>
                                    </p:cTn>
                                  </p:par>
                                  <p:par>
                                    <p:cTn id="19" presetID="49" presetClass="entr" presetSubtype="0" decel="100000" fill="hold" nodeType="withEffect">
                                      <p:stCondLst>
                                        <p:cond delay="400"/>
                                      </p:stCondLst>
                                      <p:childTnLst>
                                        <p:set>
                                          <p:cBhvr>
                                            <p:cTn id="20" dur="1" fill="hold">
                                              <p:stCondLst>
                                                <p:cond delay="0"/>
                                              </p:stCondLst>
                                            </p:cTn>
                                            <p:tgtEl>
                                              <p:spTgt spid="196"/>
                                            </p:tgtEl>
                                            <p:attrNameLst>
                                              <p:attrName>style.visibility</p:attrName>
                                            </p:attrNameLst>
                                          </p:cBhvr>
                                          <p:to>
                                            <p:strVal val="visible"/>
                                          </p:to>
                                        </p:set>
                                        <p:anim calcmode="lin" valueType="num">
                                          <p:cBhvr>
                                            <p:cTn id="21" dur="500" fill="hold"/>
                                            <p:tgtEl>
                                              <p:spTgt spid="196"/>
                                            </p:tgtEl>
                                            <p:attrNameLst>
                                              <p:attrName>ppt_w</p:attrName>
                                            </p:attrNameLst>
                                          </p:cBhvr>
                                          <p:tavLst>
                                            <p:tav tm="0">
                                              <p:val>
                                                <p:fltVal val="0"/>
                                              </p:val>
                                            </p:tav>
                                            <p:tav tm="100000">
                                              <p:val>
                                                <p:strVal val="#ppt_w"/>
                                              </p:val>
                                            </p:tav>
                                          </p:tavLst>
                                        </p:anim>
                                        <p:anim calcmode="lin" valueType="num">
                                          <p:cBhvr>
                                            <p:cTn id="22" dur="500" fill="hold"/>
                                            <p:tgtEl>
                                              <p:spTgt spid="196"/>
                                            </p:tgtEl>
                                            <p:attrNameLst>
                                              <p:attrName>ppt_h</p:attrName>
                                            </p:attrNameLst>
                                          </p:cBhvr>
                                          <p:tavLst>
                                            <p:tav tm="0">
                                              <p:val>
                                                <p:fltVal val="0"/>
                                              </p:val>
                                            </p:tav>
                                            <p:tav tm="100000">
                                              <p:val>
                                                <p:strVal val="#ppt_h"/>
                                              </p:val>
                                            </p:tav>
                                          </p:tavLst>
                                        </p:anim>
                                        <p:anim calcmode="lin" valueType="num">
                                          <p:cBhvr>
                                            <p:cTn id="23" dur="500" fill="hold"/>
                                            <p:tgtEl>
                                              <p:spTgt spid="196"/>
                                            </p:tgtEl>
                                            <p:attrNameLst>
                                              <p:attrName>style.rotation</p:attrName>
                                            </p:attrNameLst>
                                          </p:cBhvr>
                                          <p:tavLst>
                                            <p:tav tm="0">
                                              <p:val>
                                                <p:fltVal val="360"/>
                                              </p:val>
                                            </p:tav>
                                            <p:tav tm="100000">
                                              <p:val>
                                                <p:fltVal val="0"/>
                                              </p:val>
                                            </p:tav>
                                          </p:tavLst>
                                        </p:anim>
                                        <p:animEffect transition="in" filter="fade">
                                          <p:cBhvr>
                                            <p:cTn id="24" dur="500"/>
                                            <p:tgtEl>
                                              <p:spTgt spid="196"/>
                                            </p:tgtEl>
                                          </p:cBhvr>
                                        </p:animEffect>
                                      </p:childTnLst>
                                    </p:cTn>
                                  </p:par>
                                  <p:par>
                                    <p:cTn id="25" presetID="49" presetClass="entr" presetSubtype="0" decel="100000" fill="hold" nodeType="withEffect">
                                      <p:stCondLst>
                                        <p:cond delay="600"/>
                                      </p:stCondLst>
                                      <p:childTnLst>
                                        <p:set>
                                          <p:cBhvr>
                                            <p:cTn id="26" dur="1" fill="hold">
                                              <p:stCondLst>
                                                <p:cond delay="0"/>
                                              </p:stCondLst>
                                            </p:cTn>
                                            <p:tgtEl>
                                              <p:spTgt spid="176"/>
                                            </p:tgtEl>
                                            <p:attrNameLst>
                                              <p:attrName>style.visibility</p:attrName>
                                            </p:attrNameLst>
                                          </p:cBhvr>
                                          <p:to>
                                            <p:strVal val="visible"/>
                                          </p:to>
                                        </p:set>
                                        <p:anim calcmode="lin" valueType="num">
                                          <p:cBhvr>
                                            <p:cTn id="27" dur="900" fill="hold"/>
                                            <p:tgtEl>
                                              <p:spTgt spid="176"/>
                                            </p:tgtEl>
                                            <p:attrNameLst>
                                              <p:attrName>ppt_w</p:attrName>
                                            </p:attrNameLst>
                                          </p:cBhvr>
                                          <p:tavLst>
                                            <p:tav tm="0">
                                              <p:val>
                                                <p:fltVal val="0"/>
                                              </p:val>
                                            </p:tav>
                                            <p:tav tm="100000">
                                              <p:val>
                                                <p:strVal val="#ppt_w"/>
                                              </p:val>
                                            </p:tav>
                                          </p:tavLst>
                                        </p:anim>
                                        <p:anim calcmode="lin" valueType="num">
                                          <p:cBhvr>
                                            <p:cTn id="28" dur="900" fill="hold"/>
                                            <p:tgtEl>
                                              <p:spTgt spid="176"/>
                                            </p:tgtEl>
                                            <p:attrNameLst>
                                              <p:attrName>ppt_h</p:attrName>
                                            </p:attrNameLst>
                                          </p:cBhvr>
                                          <p:tavLst>
                                            <p:tav tm="0">
                                              <p:val>
                                                <p:fltVal val="0"/>
                                              </p:val>
                                            </p:tav>
                                            <p:tav tm="100000">
                                              <p:val>
                                                <p:strVal val="#ppt_h"/>
                                              </p:val>
                                            </p:tav>
                                          </p:tavLst>
                                        </p:anim>
                                        <p:anim calcmode="lin" valueType="num">
                                          <p:cBhvr>
                                            <p:cTn id="29" dur="900" fill="hold"/>
                                            <p:tgtEl>
                                              <p:spTgt spid="176"/>
                                            </p:tgtEl>
                                            <p:attrNameLst>
                                              <p:attrName>style.rotation</p:attrName>
                                            </p:attrNameLst>
                                          </p:cBhvr>
                                          <p:tavLst>
                                            <p:tav tm="0">
                                              <p:val>
                                                <p:fltVal val="360"/>
                                              </p:val>
                                            </p:tav>
                                            <p:tav tm="100000">
                                              <p:val>
                                                <p:fltVal val="0"/>
                                              </p:val>
                                            </p:tav>
                                          </p:tavLst>
                                        </p:anim>
                                        <p:animEffect transition="in" filter="fade">
                                          <p:cBhvr>
                                            <p:cTn id="30" dur="900"/>
                                            <p:tgtEl>
                                              <p:spTgt spid="176"/>
                                            </p:tgtEl>
                                          </p:cBhvr>
                                        </p:animEffect>
                                      </p:childTnLst>
                                    </p:cTn>
                                  </p:par>
                                  <p:par>
                                    <p:cTn id="31" presetID="49" presetClass="entr" presetSubtype="0" decel="100000" fill="hold" nodeType="withEffect">
                                      <p:stCondLst>
                                        <p:cond delay="600"/>
                                      </p:stCondLst>
                                      <p:childTnLst>
                                        <p:set>
                                          <p:cBhvr>
                                            <p:cTn id="32" dur="1" fill="hold">
                                              <p:stCondLst>
                                                <p:cond delay="0"/>
                                              </p:stCondLst>
                                            </p:cTn>
                                            <p:tgtEl>
                                              <p:spTgt spid="209"/>
                                            </p:tgtEl>
                                            <p:attrNameLst>
                                              <p:attrName>style.visibility</p:attrName>
                                            </p:attrNameLst>
                                          </p:cBhvr>
                                          <p:to>
                                            <p:strVal val="visible"/>
                                          </p:to>
                                        </p:set>
                                        <p:anim calcmode="lin" valueType="num">
                                          <p:cBhvr>
                                            <p:cTn id="33" dur="900" fill="hold"/>
                                            <p:tgtEl>
                                              <p:spTgt spid="209"/>
                                            </p:tgtEl>
                                            <p:attrNameLst>
                                              <p:attrName>ppt_w</p:attrName>
                                            </p:attrNameLst>
                                          </p:cBhvr>
                                          <p:tavLst>
                                            <p:tav tm="0">
                                              <p:val>
                                                <p:fltVal val="0"/>
                                              </p:val>
                                            </p:tav>
                                            <p:tav tm="100000">
                                              <p:val>
                                                <p:strVal val="#ppt_w"/>
                                              </p:val>
                                            </p:tav>
                                          </p:tavLst>
                                        </p:anim>
                                        <p:anim calcmode="lin" valueType="num">
                                          <p:cBhvr>
                                            <p:cTn id="34" dur="900" fill="hold"/>
                                            <p:tgtEl>
                                              <p:spTgt spid="209"/>
                                            </p:tgtEl>
                                            <p:attrNameLst>
                                              <p:attrName>ppt_h</p:attrName>
                                            </p:attrNameLst>
                                          </p:cBhvr>
                                          <p:tavLst>
                                            <p:tav tm="0">
                                              <p:val>
                                                <p:fltVal val="0"/>
                                              </p:val>
                                            </p:tav>
                                            <p:tav tm="100000">
                                              <p:val>
                                                <p:strVal val="#ppt_h"/>
                                              </p:val>
                                            </p:tav>
                                          </p:tavLst>
                                        </p:anim>
                                        <p:anim calcmode="lin" valueType="num">
                                          <p:cBhvr>
                                            <p:cTn id="35" dur="900" fill="hold"/>
                                            <p:tgtEl>
                                              <p:spTgt spid="209"/>
                                            </p:tgtEl>
                                            <p:attrNameLst>
                                              <p:attrName>style.rotation</p:attrName>
                                            </p:attrNameLst>
                                          </p:cBhvr>
                                          <p:tavLst>
                                            <p:tav tm="0">
                                              <p:val>
                                                <p:fltVal val="360"/>
                                              </p:val>
                                            </p:tav>
                                            <p:tav tm="100000">
                                              <p:val>
                                                <p:fltVal val="0"/>
                                              </p:val>
                                            </p:tav>
                                          </p:tavLst>
                                        </p:anim>
                                        <p:animEffect transition="in" filter="fade">
                                          <p:cBhvr>
                                            <p:cTn id="36" dur="900"/>
                                            <p:tgtEl>
                                              <p:spTgt spid="209"/>
                                            </p:tgtEl>
                                          </p:cBhvr>
                                        </p:animEffect>
                                      </p:childTnLst>
                                    </p:cTn>
                                  </p:par>
                                  <p:par>
                                    <p:cTn id="37" presetID="49" presetClass="entr" presetSubtype="0" decel="100000" fill="hold" nodeType="withEffect">
                                      <p:stCondLst>
                                        <p:cond delay="600"/>
                                      </p:stCondLst>
                                      <p:childTnLst>
                                        <p:set>
                                          <p:cBhvr>
                                            <p:cTn id="38" dur="1" fill="hold">
                                              <p:stCondLst>
                                                <p:cond delay="0"/>
                                              </p:stCondLst>
                                            </p:cTn>
                                            <p:tgtEl>
                                              <p:spTgt spid="214"/>
                                            </p:tgtEl>
                                            <p:attrNameLst>
                                              <p:attrName>style.visibility</p:attrName>
                                            </p:attrNameLst>
                                          </p:cBhvr>
                                          <p:to>
                                            <p:strVal val="visible"/>
                                          </p:to>
                                        </p:set>
                                        <p:anim calcmode="lin" valueType="num">
                                          <p:cBhvr>
                                            <p:cTn id="39" dur="900" fill="hold"/>
                                            <p:tgtEl>
                                              <p:spTgt spid="214"/>
                                            </p:tgtEl>
                                            <p:attrNameLst>
                                              <p:attrName>ppt_w</p:attrName>
                                            </p:attrNameLst>
                                          </p:cBhvr>
                                          <p:tavLst>
                                            <p:tav tm="0">
                                              <p:val>
                                                <p:fltVal val="0"/>
                                              </p:val>
                                            </p:tav>
                                            <p:tav tm="100000">
                                              <p:val>
                                                <p:strVal val="#ppt_w"/>
                                              </p:val>
                                            </p:tav>
                                          </p:tavLst>
                                        </p:anim>
                                        <p:anim calcmode="lin" valueType="num">
                                          <p:cBhvr>
                                            <p:cTn id="40" dur="900" fill="hold"/>
                                            <p:tgtEl>
                                              <p:spTgt spid="214"/>
                                            </p:tgtEl>
                                            <p:attrNameLst>
                                              <p:attrName>ppt_h</p:attrName>
                                            </p:attrNameLst>
                                          </p:cBhvr>
                                          <p:tavLst>
                                            <p:tav tm="0">
                                              <p:val>
                                                <p:fltVal val="0"/>
                                              </p:val>
                                            </p:tav>
                                            <p:tav tm="100000">
                                              <p:val>
                                                <p:strVal val="#ppt_h"/>
                                              </p:val>
                                            </p:tav>
                                          </p:tavLst>
                                        </p:anim>
                                        <p:anim calcmode="lin" valueType="num">
                                          <p:cBhvr>
                                            <p:cTn id="41" dur="900" fill="hold"/>
                                            <p:tgtEl>
                                              <p:spTgt spid="214"/>
                                            </p:tgtEl>
                                            <p:attrNameLst>
                                              <p:attrName>style.rotation</p:attrName>
                                            </p:attrNameLst>
                                          </p:cBhvr>
                                          <p:tavLst>
                                            <p:tav tm="0">
                                              <p:val>
                                                <p:fltVal val="360"/>
                                              </p:val>
                                            </p:tav>
                                            <p:tav tm="100000">
                                              <p:val>
                                                <p:fltVal val="0"/>
                                              </p:val>
                                            </p:tav>
                                          </p:tavLst>
                                        </p:anim>
                                        <p:animEffect transition="in" filter="fade">
                                          <p:cBhvr>
                                            <p:cTn id="42" dur="900"/>
                                            <p:tgtEl>
                                              <p:spTgt spid="214"/>
                                            </p:tgtEl>
                                          </p:cBhvr>
                                        </p:animEffect>
                                      </p:childTnLst>
                                    </p:cTn>
                                  </p:par>
                                  <p:par>
                                    <p:cTn id="43" presetID="49" presetClass="entr" presetSubtype="0" decel="100000" fill="hold" grpId="0" nodeType="withEffect">
                                      <p:stCondLst>
                                        <p:cond delay="600"/>
                                      </p:stCondLst>
                                      <p:childTnLst>
                                        <p:set>
                                          <p:cBhvr>
                                            <p:cTn id="44" dur="1" fill="hold">
                                              <p:stCondLst>
                                                <p:cond delay="0"/>
                                              </p:stCondLst>
                                            </p:cTn>
                                            <p:tgtEl>
                                              <p:spTgt spid="219"/>
                                            </p:tgtEl>
                                            <p:attrNameLst>
                                              <p:attrName>style.visibility</p:attrName>
                                            </p:attrNameLst>
                                          </p:cBhvr>
                                          <p:to>
                                            <p:strVal val="visible"/>
                                          </p:to>
                                        </p:set>
                                        <p:anim calcmode="lin" valueType="num">
                                          <p:cBhvr>
                                            <p:cTn id="45" dur="900" fill="hold"/>
                                            <p:tgtEl>
                                              <p:spTgt spid="219"/>
                                            </p:tgtEl>
                                            <p:attrNameLst>
                                              <p:attrName>ppt_w</p:attrName>
                                            </p:attrNameLst>
                                          </p:cBhvr>
                                          <p:tavLst>
                                            <p:tav tm="0">
                                              <p:val>
                                                <p:fltVal val="0"/>
                                              </p:val>
                                            </p:tav>
                                            <p:tav tm="100000">
                                              <p:val>
                                                <p:strVal val="#ppt_w"/>
                                              </p:val>
                                            </p:tav>
                                          </p:tavLst>
                                        </p:anim>
                                        <p:anim calcmode="lin" valueType="num">
                                          <p:cBhvr>
                                            <p:cTn id="46" dur="900" fill="hold"/>
                                            <p:tgtEl>
                                              <p:spTgt spid="219"/>
                                            </p:tgtEl>
                                            <p:attrNameLst>
                                              <p:attrName>ppt_h</p:attrName>
                                            </p:attrNameLst>
                                          </p:cBhvr>
                                          <p:tavLst>
                                            <p:tav tm="0">
                                              <p:val>
                                                <p:fltVal val="0"/>
                                              </p:val>
                                            </p:tav>
                                            <p:tav tm="100000">
                                              <p:val>
                                                <p:strVal val="#ppt_h"/>
                                              </p:val>
                                            </p:tav>
                                          </p:tavLst>
                                        </p:anim>
                                        <p:anim calcmode="lin" valueType="num">
                                          <p:cBhvr>
                                            <p:cTn id="47" dur="900" fill="hold"/>
                                            <p:tgtEl>
                                              <p:spTgt spid="219"/>
                                            </p:tgtEl>
                                            <p:attrNameLst>
                                              <p:attrName>style.rotation</p:attrName>
                                            </p:attrNameLst>
                                          </p:cBhvr>
                                          <p:tavLst>
                                            <p:tav tm="0">
                                              <p:val>
                                                <p:fltVal val="360"/>
                                              </p:val>
                                            </p:tav>
                                            <p:tav tm="100000">
                                              <p:val>
                                                <p:fltVal val="0"/>
                                              </p:val>
                                            </p:tav>
                                          </p:tavLst>
                                        </p:anim>
                                        <p:animEffect transition="in" filter="fade">
                                          <p:cBhvr>
                                            <p:cTn id="48" dur="900"/>
                                            <p:tgtEl>
                                              <p:spTgt spid="219"/>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decel="100000" fill="hold" nodeType="clickEffect">
                                      <p:stCondLst>
                                        <p:cond delay="0"/>
                                      </p:stCondLst>
                                      <p:childTnLst>
                                        <p:set>
                                          <p:cBhvr>
                                            <p:cTn id="52" dur="1" fill="hold">
                                              <p:stCondLst>
                                                <p:cond delay="0"/>
                                              </p:stCondLst>
                                            </p:cTn>
                                            <p:tgtEl>
                                              <p:spTgt spid="95"/>
                                            </p:tgtEl>
                                            <p:attrNameLst>
                                              <p:attrName>style.visibility</p:attrName>
                                            </p:attrNameLst>
                                          </p:cBhvr>
                                          <p:to>
                                            <p:strVal val="visible"/>
                                          </p:to>
                                        </p:set>
                                        <p:anim calcmode="lin" valueType="num">
                                          <p:cBhvr additive="base">
                                            <p:cTn id="53" dur="1000" fill="hold"/>
                                            <p:tgtEl>
                                              <p:spTgt spid="95"/>
                                            </p:tgtEl>
                                            <p:attrNameLst>
                                              <p:attrName>ppt_x</p:attrName>
                                            </p:attrNameLst>
                                          </p:cBhvr>
                                          <p:tavLst>
                                            <p:tav tm="0">
                                              <p:val>
                                                <p:strVal val="1+#ppt_w/2"/>
                                              </p:val>
                                            </p:tav>
                                            <p:tav tm="100000">
                                              <p:val>
                                                <p:strVal val="#ppt_x"/>
                                              </p:val>
                                            </p:tav>
                                          </p:tavLst>
                                        </p:anim>
                                        <p:anim calcmode="lin" valueType="num">
                                          <p:cBhvr additive="base">
                                            <p:cTn id="54" dur="1000" fill="hold"/>
                                            <p:tgtEl>
                                              <p:spTgt spid="95"/>
                                            </p:tgtEl>
                                            <p:attrNameLst>
                                              <p:attrName>ppt_y</p:attrName>
                                            </p:attrNameLst>
                                          </p:cBhvr>
                                          <p:tavLst>
                                            <p:tav tm="0">
                                              <p:val>
                                                <p:strVal val="#ppt_y"/>
                                              </p:val>
                                            </p:tav>
                                            <p:tav tm="100000">
                                              <p:val>
                                                <p:strVal val="#ppt_y"/>
                                              </p:val>
                                            </p:tav>
                                          </p:tavLst>
                                        </p:anim>
                                      </p:childTnLst>
                                    </p:cTn>
                                  </p:par>
                                  <p:par>
                                    <p:cTn id="55" presetID="8" presetClass="emph" presetSubtype="0" fill="hold" nodeType="withEffect" p14:presetBounceEnd="79000">
                                      <p:stCondLst>
                                        <p:cond delay="0"/>
                                      </p:stCondLst>
                                      <p:childTnLst>
                                        <p:animRot by="3300000" p14:bounceEnd="79000">
                                          <p:cBhvr>
                                            <p:cTn id="56" dur="2000" fill="hold"/>
                                            <p:tgtEl>
                                              <p:spTgt spid="214"/>
                                            </p:tgtEl>
                                            <p:attrNameLst>
                                              <p:attrName>r</p:attrName>
                                            </p:attrNameLst>
                                          </p:cBhvr>
                                        </p:animRot>
                                      </p:childTnLst>
                                    </p:cTn>
                                  </p:par>
                                  <p:par>
                                    <p:cTn id="57" presetID="8" presetClass="emph" presetSubtype="0" fill="hold" nodeType="withEffect" p14:presetBounceEnd="80000">
                                      <p:stCondLst>
                                        <p:cond delay="0"/>
                                      </p:stCondLst>
                                      <p:childTnLst>
                                        <p:animRot by="43200000" p14:bounceEnd="80000">
                                          <p:cBhvr>
                                            <p:cTn id="58" dur="2800" fill="hold"/>
                                            <p:tgtEl>
                                              <p:spTgt spid="209"/>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2" presetClass="entr" presetSubtype="2" decel="100000" fill="hold" nodeType="clickEffect">
                                      <p:stCondLst>
                                        <p:cond delay="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1000" fill="hold"/>
                                            <p:tgtEl>
                                              <p:spTgt spid="89"/>
                                            </p:tgtEl>
                                            <p:attrNameLst>
                                              <p:attrName>ppt_x</p:attrName>
                                            </p:attrNameLst>
                                          </p:cBhvr>
                                          <p:tavLst>
                                            <p:tav tm="0">
                                              <p:val>
                                                <p:strVal val="1+#ppt_w/2"/>
                                              </p:val>
                                            </p:tav>
                                            <p:tav tm="100000">
                                              <p:val>
                                                <p:strVal val="#ppt_x"/>
                                              </p:val>
                                            </p:tav>
                                          </p:tavLst>
                                        </p:anim>
                                        <p:anim calcmode="lin" valueType="num">
                                          <p:cBhvr additive="base">
                                            <p:cTn id="64" dur="1000" fill="hold"/>
                                            <p:tgtEl>
                                              <p:spTgt spid="89"/>
                                            </p:tgtEl>
                                            <p:attrNameLst>
                                              <p:attrName>ppt_y</p:attrName>
                                            </p:attrNameLst>
                                          </p:cBhvr>
                                          <p:tavLst>
                                            <p:tav tm="0">
                                              <p:val>
                                                <p:strVal val="#ppt_y"/>
                                              </p:val>
                                            </p:tav>
                                            <p:tav tm="100000">
                                              <p:val>
                                                <p:strVal val="#ppt_y"/>
                                              </p:val>
                                            </p:tav>
                                          </p:tavLst>
                                        </p:anim>
                                      </p:childTnLst>
                                    </p:cTn>
                                  </p:par>
                                  <p:par>
                                    <p:cTn id="65" presetID="8" presetClass="emph" presetSubtype="0" fill="hold" nodeType="withEffect" p14:presetBounceEnd="80000">
                                      <p:stCondLst>
                                        <p:cond delay="0"/>
                                      </p:stCondLst>
                                      <p:childTnLst>
                                        <p:animRot by="2100000" p14:bounceEnd="80000">
                                          <p:cBhvr>
                                            <p:cTn id="66" dur="1500" fill="hold"/>
                                            <p:tgtEl>
                                              <p:spTgt spid="214"/>
                                            </p:tgtEl>
                                            <p:attrNameLst>
                                              <p:attrName>r</p:attrName>
                                            </p:attrNameLst>
                                          </p:cBhvr>
                                        </p:animRot>
                                      </p:childTnLst>
                                    </p:cTn>
                                  </p:par>
                                  <p:par>
                                    <p:cTn id="67" presetID="8" presetClass="emph" presetSubtype="0" fill="hold" nodeType="withEffect" p14:presetBounceEnd="80000">
                                      <p:stCondLst>
                                        <p:cond delay="0"/>
                                      </p:stCondLst>
                                      <p:childTnLst>
                                        <p:animRot by="21600000" p14:bounceEnd="80000">
                                          <p:cBhvr>
                                            <p:cTn id="68" dur="1500" fill="hold"/>
                                            <p:tgtEl>
                                              <p:spTgt spid="209"/>
                                            </p:tgtEl>
                                            <p:attrNameLst>
                                              <p:attrName>r</p:attrName>
                                            </p:attrNameLst>
                                          </p:cBhvr>
                                        </p:animRot>
                                      </p:childTnLst>
                                    </p:cTn>
                                  </p:par>
                                </p:childTnLst>
                              </p:cTn>
                            </p:par>
                          </p:childTnLst>
                        </p:cTn>
                      </p:par>
                      <p:par>
                        <p:cTn id="69" fill="hold">
                          <p:stCondLst>
                            <p:cond delay="indefinite"/>
                          </p:stCondLst>
                          <p:childTnLst>
                            <p:par>
                              <p:cTn id="70" fill="hold">
                                <p:stCondLst>
                                  <p:cond delay="0"/>
                                </p:stCondLst>
                                <p:childTnLst>
                                  <p:par>
                                    <p:cTn id="71" presetID="2" presetClass="entr" presetSubtype="2" decel="100000" fill="hold" nodeType="clickEffect">
                                      <p:stCondLst>
                                        <p:cond delay="0"/>
                                      </p:stCondLst>
                                      <p:childTnLst>
                                        <p:set>
                                          <p:cBhvr>
                                            <p:cTn id="72" dur="1" fill="hold">
                                              <p:stCondLst>
                                                <p:cond delay="0"/>
                                              </p:stCondLst>
                                            </p:cTn>
                                            <p:tgtEl>
                                              <p:spTgt spid="114"/>
                                            </p:tgtEl>
                                            <p:attrNameLst>
                                              <p:attrName>style.visibility</p:attrName>
                                            </p:attrNameLst>
                                          </p:cBhvr>
                                          <p:to>
                                            <p:strVal val="visible"/>
                                          </p:to>
                                        </p:set>
                                        <p:anim calcmode="lin" valueType="num">
                                          <p:cBhvr additive="base">
                                            <p:cTn id="73" dur="1000" fill="hold"/>
                                            <p:tgtEl>
                                              <p:spTgt spid="114"/>
                                            </p:tgtEl>
                                            <p:attrNameLst>
                                              <p:attrName>ppt_x</p:attrName>
                                            </p:attrNameLst>
                                          </p:cBhvr>
                                          <p:tavLst>
                                            <p:tav tm="0">
                                              <p:val>
                                                <p:strVal val="1+#ppt_w/2"/>
                                              </p:val>
                                            </p:tav>
                                            <p:tav tm="100000">
                                              <p:val>
                                                <p:strVal val="#ppt_x"/>
                                              </p:val>
                                            </p:tav>
                                          </p:tavLst>
                                        </p:anim>
                                        <p:anim calcmode="lin" valueType="num">
                                          <p:cBhvr additive="base">
                                            <p:cTn id="74" dur="1000" fill="hold"/>
                                            <p:tgtEl>
                                              <p:spTgt spid="114"/>
                                            </p:tgtEl>
                                            <p:attrNameLst>
                                              <p:attrName>ppt_y</p:attrName>
                                            </p:attrNameLst>
                                          </p:cBhvr>
                                          <p:tavLst>
                                            <p:tav tm="0">
                                              <p:val>
                                                <p:strVal val="#ppt_y"/>
                                              </p:val>
                                            </p:tav>
                                            <p:tav tm="100000">
                                              <p:val>
                                                <p:strVal val="#ppt_y"/>
                                              </p:val>
                                            </p:tav>
                                          </p:tavLst>
                                        </p:anim>
                                      </p:childTnLst>
                                    </p:cTn>
                                  </p:par>
                                  <p:par>
                                    <p:cTn id="75" presetID="8" presetClass="emph" presetSubtype="0" fill="hold" nodeType="withEffect" p14:presetBounceEnd="80000">
                                      <p:stCondLst>
                                        <p:cond delay="0"/>
                                      </p:stCondLst>
                                      <p:childTnLst>
                                        <p:animRot by="2100000" p14:bounceEnd="80000">
                                          <p:cBhvr>
                                            <p:cTn id="76" dur="1500" fill="hold"/>
                                            <p:tgtEl>
                                              <p:spTgt spid="214"/>
                                            </p:tgtEl>
                                            <p:attrNameLst>
                                              <p:attrName>r</p:attrName>
                                            </p:attrNameLst>
                                          </p:cBhvr>
                                        </p:animRot>
                                      </p:childTnLst>
                                    </p:cTn>
                                  </p:par>
                                  <p:par>
                                    <p:cTn id="77" presetID="8" presetClass="emph" presetSubtype="0" fill="hold" nodeType="withEffect" p14:presetBounceEnd="80000">
                                      <p:stCondLst>
                                        <p:cond delay="0"/>
                                      </p:stCondLst>
                                      <p:childTnLst>
                                        <p:animRot by="21600000" p14:bounceEnd="80000">
                                          <p:cBhvr>
                                            <p:cTn id="78" dur="1500" fill="hold"/>
                                            <p:tgtEl>
                                              <p:spTgt spid="20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9" fill="hold" display="0">
                      <p:stCondLst>
                        <p:cond delay="indefinite"/>
                      </p:stCondLst>
                      <p:endCondLst>
                        <p:cond evt="onStopAudio" delay="0">
                          <p:tgtEl>
                            <p:sldTgt/>
                          </p:tgtEl>
                        </p:cond>
                      </p:endCondLst>
                    </p:cTn>
                    <p:tgtEl>
                      <p:spTgt spid="4"/>
                    </p:tgtEl>
                  </p:cMediaNode>
                </p:audio>
              </p:childTnLst>
            </p:cTn>
          </p:par>
        </p:tnLst>
        <p:bldLst>
          <p:bldP spid="2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49" presetClass="entr" presetSubtype="0" decel="10000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anim calcmode="lin" valueType="num">
                                          <p:cBhvr>
                                            <p:cTn id="9" dur="500" fill="hold"/>
                                            <p:tgtEl>
                                              <p:spTgt spid="170"/>
                                            </p:tgtEl>
                                            <p:attrNameLst>
                                              <p:attrName>ppt_w</p:attrName>
                                            </p:attrNameLst>
                                          </p:cBhvr>
                                          <p:tavLst>
                                            <p:tav tm="0">
                                              <p:val>
                                                <p:fltVal val="0"/>
                                              </p:val>
                                            </p:tav>
                                            <p:tav tm="100000">
                                              <p:val>
                                                <p:strVal val="#ppt_w"/>
                                              </p:val>
                                            </p:tav>
                                          </p:tavLst>
                                        </p:anim>
                                        <p:anim calcmode="lin" valueType="num">
                                          <p:cBhvr>
                                            <p:cTn id="10" dur="500" fill="hold"/>
                                            <p:tgtEl>
                                              <p:spTgt spid="170"/>
                                            </p:tgtEl>
                                            <p:attrNameLst>
                                              <p:attrName>ppt_h</p:attrName>
                                            </p:attrNameLst>
                                          </p:cBhvr>
                                          <p:tavLst>
                                            <p:tav tm="0">
                                              <p:val>
                                                <p:fltVal val="0"/>
                                              </p:val>
                                            </p:tav>
                                            <p:tav tm="100000">
                                              <p:val>
                                                <p:strVal val="#ppt_h"/>
                                              </p:val>
                                            </p:tav>
                                          </p:tavLst>
                                        </p:anim>
                                        <p:anim calcmode="lin" valueType="num">
                                          <p:cBhvr>
                                            <p:cTn id="11" dur="500" fill="hold"/>
                                            <p:tgtEl>
                                              <p:spTgt spid="170"/>
                                            </p:tgtEl>
                                            <p:attrNameLst>
                                              <p:attrName>style.rotation</p:attrName>
                                            </p:attrNameLst>
                                          </p:cBhvr>
                                          <p:tavLst>
                                            <p:tav tm="0">
                                              <p:val>
                                                <p:fltVal val="360"/>
                                              </p:val>
                                            </p:tav>
                                            <p:tav tm="100000">
                                              <p:val>
                                                <p:fltVal val="0"/>
                                              </p:val>
                                            </p:tav>
                                          </p:tavLst>
                                        </p:anim>
                                        <p:animEffect transition="in" filter="fade">
                                          <p:cBhvr>
                                            <p:cTn id="12" dur="500"/>
                                            <p:tgtEl>
                                              <p:spTgt spid="170"/>
                                            </p:tgtEl>
                                          </p:cBhvr>
                                        </p:animEffect>
                                      </p:childTnLst>
                                    </p:cTn>
                                  </p:par>
                                  <p:par>
                                    <p:cTn id="13" presetID="49" presetClass="entr" presetSubtype="0" decel="100000" fill="hold" nodeType="withEffect">
                                      <p:stCondLst>
                                        <p:cond delay="200"/>
                                      </p:stCondLst>
                                      <p:childTnLst>
                                        <p:set>
                                          <p:cBhvr>
                                            <p:cTn id="14" dur="1" fill="hold">
                                              <p:stCondLst>
                                                <p:cond delay="0"/>
                                              </p:stCondLst>
                                            </p:cTn>
                                            <p:tgtEl>
                                              <p:spTgt spid="173"/>
                                            </p:tgtEl>
                                            <p:attrNameLst>
                                              <p:attrName>style.visibility</p:attrName>
                                            </p:attrNameLst>
                                          </p:cBhvr>
                                          <p:to>
                                            <p:strVal val="visible"/>
                                          </p:to>
                                        </p:set>
                                        <p:anim calcmode="lin" valueType="num">
                                          <p:cBhvr>
                                            <p:cTn id="15" dur="800" fill="hold"/>
                                            <p:tgtEl>
                                              <p:spTgt spid="173"/>
                                            </p:tgtEl>
                                            <p:attrNameLst>
                                              <p:attrName>ppt_w</p:attrName>
                                            </p:attrNameLst>
                                          </p:cBhvr>
                                          <p:tavLst>
                                            <p:tav tm="0">
                                              <p:val>
                                                <p:fltVal val="0"/>
                                              </p:val>
                                            </p:tav>
                                            <p:tav tm="100000">
                                              <p:val>
                                                <p:strVal val="#ppt_w"/>
                                              </p:val>
                                            </p:tav>
                                          </p:tavLst>
                                        </p:anim>
                                        <p:anim calcmode="lin" valueType="num">
                                          <p:cBhvr>
                                            <p:cTn id="16" dur="800" fill="hold"/>
                                            <p:tgtEl>
                                              <p:spTgt spid="173"/>
                                            </p:tgtEl>
                                            <p:attrNameLst>
                                              <p:attrName>ppt_h</p:attrName>
                                            </p:attrNameLst>
                                          </p:cBhvr>
                                          <p:tavLst>
                                            <p:tav tm="0">
                                              <p:val>
                                                <p:fltVal val="0"/>
                                              </p:val>
                                            </p:tav>
                                            <p:tav tm="100000">
                                              <p:val>
                                                <p:strVal val="#ppt_h"/>
                                              </p:val>
                                            </p:tav>
                                          </p:tavLst>
                                        </p:anim>
                                        <p:anim calcmode="lin" valueType="num">
                                          <p:cBhvr>
                                            <p:cTn id="17" dur="800" fill="hold"/>
                                            <p:tgtEl>
                                              <p:spTgt spid="173"/>
                                            </p:tgtEl>
                                            <p:attrNameLst>
                                              <p:attrName>style.rotation</p:attrName>
                                            </p:attrNameLst>
                                          </p:cBhvr>
                                          <p:tavLst>
                                            <p:tav tm="0">
                                              <p:val>
                                                <p:fltVal val="360"/>
                                              </p:val>
                                            </p:tav>
                                            <p:tav tm="100000">
                                              <p:val>
                                                <p:fltVal val="0"/>
                                              </p:val>
                                            </p:tav>
                                          </p:tavLst>
                                        </p:anim>
                                        <p:animEffect transition="in" filter="fade">
                                          <p:cBhvr>
                                            <p:cTn id="18" dur="800"/>
                                            <p:tgtEl>
                                              <p:spTgt spid="173"/>
                                            </p:tgtEl>
                                          </p:cBhvr>
                                        </p:animEffect>
                                      </p:childTnLst>
                                    </p:cTn>
                                  </p:par>
                                  <p:par>
                                    <p:cTn id="19" presetID="49" presetClass="entr" presetSubtype="0" decel="100000" fill="hold" nodeType="withEffect">
                                      <p:stCondLst>
                                        <p:cond delay="400"/>
                                      </p:stCondLst>
                                      <p:childTnLst>
                                        <p:set>
                                          <p:cBhvr>
                                            <p:cTn id="20" dur="1" fill="hold">
                                              <p:stCondLst>
                                                <p:cond delay="0"/>
                                              </p:stCondLst>
                                            </p:cTn>
                                            <p:tgtEl>
                                              <p:spTgt spid="196"/>
                                            </p:tgtEl>
                                            <p:attrNameLst>
                                              <p:attrName>style.visibility</p:attrName>
                                            </p:attrNameLst>
                                          </p:cBhvr>
                                          <p:to>
                                            <p:strVal val="visible"/>
                                          </p:to>
                                        </p:set>
                                        <p:anim calcmode="lin" valueType="num">
                                          <p:cBhvr>
                                            <p:cTn id="21" dur="500" fill="hold"/>
                                            <p:tgtEl>
                                              <p:spTgt spid="196"/>
                                            </p:tgtEl>
                                            <p:attrNameLst>
                                              <p:attrName>ppt_w</p:attrName>
                                            </p:attrNameLst>
                                          </p:cBhvr>
                                          <p:tavLst>
                                            <p:tav tm="0">
                                              <p:val>
                                                <p:fltVal val="0"/>
                                              </p:val>
                                            </p:tav>
                                            <p:tav tm="100000">
                                              <p:val>
                                                <p:strVal val="#ppt_w"/>
                                              </p:val>
                                            </p:tav>
                                          </p:tavLst>
                                        </p:anim>
                                        <p:anim calcmode="lin" valueType="num">
                                          <p:cBhvr>
                                            <p:cTn id="22" dur="500" fill="hold"/>
                                            <p:tgtEl>
                                              <p:spTgt spid="196"/>
                                            </p:tgtEl>
                                            <p:attrNameLst>
                                              <p:attrName>ppt_h</p:attrName>
                                            </p:attrNameLst>
                                          </p:cBhvr>
                                          <p:tavLst>
                                            <p:tav tm="0">
                                              <p:val>
                                                <p:fltVal val="0"/>
                                              </p:val>
                                            </p:tav>
                                            <p:tav tm="100000">
                                              <p:val>
                                                <p:strVal val="#ppt_h"/>
                                              </p:val>
                                            </p:tav>
                                          </p:tavLst>
                                        </p:anim>
                                        <p:anim calcmode="lin" valueType="num">
                                          <p:cBhvr>
                                            <p:cTn id="23" dur="500" fill="hold"/>
                                            <p:tgtEl>
                                              <p:spTgt spid="196"/>
                                            </p:tgtEl>
                                            <p:attrNameLst>
                                              <p:attrName>style.rotation</p:attrName>
                                            </p:attrNameLst>
                                          </p:cBhvr>
                                          <p:tavLst>
                                            <p:tav tm="0">
                                              <p:val>
                                                <p:fltVal val="360"/>
                                              </p:val>
                                            </p:tav>
                                            <p:tav tm="100000">
                                              <p:val>
                                                <p:fltVal val="0"/>
                                              </p:val>
                                            </p:tav>
                                          </p:tavLst>
                                        </p:anim>
                                        <p:animEffect transition="in" filter="fade">
                                          <p:cBhvr>
                                            <p:cTn id="24" dur="500"/>
                                            <p:tgtEl>
                                              <p:spTgt spid="196"/>
                                            </p:tgtEl>
                                          </p:cBhvr>
                                        </p:animEffect>
                                      </p:childTnLst>
                                    </p:cTn>
                                  </p:par>
                                  <p:par>
                                    <p:cTn id="25" presetID="49" presetClass="entr" presetSubtype="0" decel="100000" fill="hold" nodeType="withEffect">
                                      <p:stCondLst>
                                        <p:cond delay="600"/>
                                      </p:stCondLst>
                                      <p:childTnLst>
                                        <p:set>
                                          <p:cBhvr>
                                            <p:cTn id="26" dur="1" fill="hold">
                                              <p:stCondLst>
                                                <p:cond delay="0"/>
                                              </p:stCondLst>
                                            </p:cTn>
                                            <p:tgtEl>
                                              <p:spTgt spid="176"/>
                                            </p:tgtEl>
                                            <p:attrNameLst>
                                              <p:attrName>style.visibility</p:attrName>
                                            </p:attrNameLst>
                                          </p:cBhvr>
                                          <p:to>
                                            <p:strVal val="visible"/>
                                          </p:to>
                                        </p:set>
                                        <p:anim calcmode="lin" valueType="num">
                                          <p:cBhvr>
                                            <p:cTn id="27" dur="900" fill="hold"/>
                                            <p:tgtEl>
                                              <p:spTgt spid="176"/>
                                            </p:tgtEl>
                                            <p:attrNameLst>
                                              <p:attrName>ppt_w</p:attrName>
                                            </p:attrNameLst>
                                          </p:cBhvr>
                                          <p:tavLst>
                                            <p:tav tm="0">
                                              <p:val>
                                                <p:fltVal val="0"/>
                                              </p:val>
                                            </p:tav>
                                            <p:tav tm="100000">
                                              <p:val>
                                                <p:strVal val="#ppt_w"/>
                                              </p:val>
                                            </p:tav>
                                          </p:tavLst>
                                        </p:anim>
                                        <p:anim calcmode="lin" valueType="num">
                                          <p:cBhvr>
                                            <p:cTn id="28" dur="900" fill="hold"/>
                                            <p:tgtEl>
                                              <p:spTgt spid="176"/>
                                            </p:tgtEl>
                                            <p:attrNameLst>
                                              <p:attrName>ppt_h</p:attrName>
                                            </p:attrNameLst>
                                          </p:cBhvr>
                                          <p:tavLst>
                                            <p:tav tm="0">
                                              <p:val>
                                                <p:fltVal val="0"/>
                                              </p:val>
                                            </p:tav>
                                            <p:tav tm="100000">
                                              <p:val>
                                                <p:strVal val="#ppt_h"/>
                                              </p:val>
                                            </p:tav>
                                          </p:tavLst>
                                        </p:anim>
                                        <p:anim calcmode="lin" valueType="num">
                                          <p:cBhvr>
                                            <p:cTn id="29" dur="900" fill="hold"/>
                                            <p:tgtEl>
                                              <p:spTgt spid="176"/>
                                            </p:tgtEl>
                                            <p:attrNameLst>
                                              <p:attrName>style.rotation</p:attrName>
                                            </p:attrNameLst>
                                          </p:cBhvr>
                                          <p:tavLst>
                                            <p:tav tm="0">
                                              <p:val>
                                                <p:fltVal val="360"/>
                                              </p:val>
                                            </p:tav>
                                            <p:tav tm="100000">
                                              <p:val>
                                                <p:fltVal val="0"/>
                                              </p:val>
                                            </p:tav>
                                          </p:tavLst>
                                        </p:anim>
                                        <p:animEffect transition="in" filter="fade">
                                          <p:cBhvr>
                                            <p:cTn id="30" dur="900"/>
                                            <p:tgtEl>
                                              <p:spTgt spid="176"/>
                                            </p:tgtEl>
                                          </p:cBhvr>
                                        </p:animEffect>
                                      </p:childTnLst>
                                    </p:cTn>
                                  </p:par>
                                  <p:par>
                                    <p:cTn id="31" presetID="49" presetClass="entr" presetSubtype="0" decel="100000" fill="hold" nodeType="withEffect">
                                      <p:stCondLst>
                                        <p:cond delay="600"/>
                                      </p:stCondLst>
                                      <p:childTnLst>
                                        <p:set>
                                          <p:cBhvr>
                                            <p:cTn id="32" dur="1" fill="hold">
                                              <p:stCondLst>
                                                <p:cond delay="0"/>
                                              </p:stCondLst>
                                            </p:cTn>
                                            <p:tgtEl>
                                              <p:spTgt spid="209"/>
                                            </p:tgtEl>
                                            <p:attrNameLst>
                                              <p:attrName>style.visibility</p:attrName>
                                            </p:attrNameLst>
                                          </p:cBhvr>
                                          <p:to>
                                            <p:strVal val="visible"/>
                                          </p:to>
                                        </p:set>
                                        <p:anim calcmode="lin" valueType="num">
                                          <p:cBhvr>
                                            <p:cTn id="33" dur="900" fill="hold"/>
                                            <p:tgtEl>
                                              <p:spTgt spid="209"/>
                                            </p:tgtEl>
                                            <p:attrNameLst>
                                              <p:attrName>ppt_w</p:attrName>
                                            </p:attrNameLst>
                                          </p:cBhvr>
                                          <p:tavLst>
                                            <p:tav tm="0">
                                              <p:val>
                                                <p:fltVal val="0"/>
                                              </p:val>
                                            </p:tav>
                                            <p:tav tm="100000">
                                              <p:val>
                                                <p:strVal val="#ppt_w"/>
                                              </p:val>
                                            </p:tav>
                                          </p:tavLst>
                                        </p:anim>
                                        <p:anim calcmode="lin" valueType="num">
                                          <p:cBhvr>
                                            <p:cTn id="34" dur="900" fill="hold"/>
                                            <p:tgtEl>
                                              <p:spTgt spid="209"/>
                                            </p:tgtEl>
                                            <p:attrNameLst>
                                              <p:attrName>ppt_h</p:attrName>
                                            </p:attrNameLst>
                                          </p:cBhvr>
                                          <p:tavLst>
                                            <p:tav tm="0">
                                              <p:val>
                                                <p:fltVal val="0"/>
                                              </p:val>
                                            </p:tav>
                                            <p:tav tm="100000">
                                              <p:val>
                                                <p:strVal val="#ppt_h"/>
                                              </p:val>
                                            </p:tav>
                                          </p:tavLst>
                                        </p:anim>
                                        <p:anim calcmode="lin" valueType="num">
                                          <p:cBhvr>
                                            <p:cTn id="35" dur="900" fill="hold"/>
                                            <p:tgtEl>
                                              <p:spTgt spid="209"/>
                                            </p:tgtEl>
                                            <p:attrNameLst>
                                              <p:attrName>style.rotation</p:attrName>
                                            </p:attrNameLst>
                                          </p:cBhvr>
                                          <p:tavLst>
                                            <p:tav tm="0">
                                              <p:val>
                                                <p:fltVal val="360"/>
                                              </p:val>
                                            </p:tav>
                                            <p:tav tm="100000">
                                              <p:val>
                                                <p:fltVal val="0"/>
                                              </p:val>
                                            </p:tav>
                                          </p:tavLst>
                                        </p:anim>
                                        <p:animEffect transition="in" filter="fade">
                                          <p:cBhvr>
                                            <p:cTn id="36" dur="900"/>
                                            <p:tgtEl>
                                              <p:spTgt spid="209"/>
                                            </p:tgtEl>
                                          </p:cBhvr>
                                        </p:animEffect>
                                      </p:childTnLst>
                                    </p:cTn>
                                  </p:par>
                                  <p:par>
                                    <p:cTn id="37" presetID="49" presetClass="entr" presetSubtype="0" decel="100000" fill="hold" nodeType="withEffect">
                                      <p:stCondLst>
                                        <p:cond delay="600"/>
                                      </p:stCondLst>
                                      <p:childTnLst>
                                        <p:set>
                                          <p:cBhvr>
                                            <p:cTn id="38" dur="1" fill="hold">
                                              <p:stCondLst>
                                                <p:cond delay="0"/>
                                              </p:stCondLst>
                                            </p:cTn>
                                            <p:tgtEl>
                                              <p:spTgt spid="214"/>
                                            </p:tgtEl>
                                            <p:attrNameLst>
                                              <p:attrName>style.visibility</p:attrName>
                                            </p:attrNameLst>
                                          </p:cBhvr>
                                          <p:to>
                                            <p:strVal val="visible"/>
                                          </p:to>
                                        </p:set>
                                        <p:anim calcmode="lin" valueType="num">
                                          <p:cBhvr>
                                            <p:cTn id="39" dur="900" fill="hold"/>
                                            <p:tgtEl>
                                              <p:spTgt spid="214"/>
                                            </p:tgtEl>
                                            <p:attrNameLst>
                                              <p:attrName>ppt_w</p:attrName>
                                            </p:attrNameLst>
                                          </p:cBhvr>
                                          <p:tavLst>
                                            <p:tav tm="0">
                                              <p:val>
                                                <p:fltVal val="0"/>
                                              </p:val>
                                            </p:tav>
                                            <p:tav tm="100000">
                                              <p:val>
                                                <p:strVal val="#ppt_w"/>
                                              </p:val>
                                            </p:tav>
                                          </p:tavLst>
                                        </p:anim>
                                        <p:anim calcmode="lin" valueType="num">
                                          <p:cBhvr>
                                            <p:cTn id="40" dur="900" fill="hold"/>
                                            <p:tgtEl>
                                              <p:spTgt spid="214"/>
                                            </p:tgtEl>
                                            <p:attrNameLst>
                                              <p:attrName>ppt_h</p:attrName>
                                            </p:attrNameLst>
                                          </p:cBhvr>
                                          <p:tavLst>
                                            <p:tav tm="0">
                                              <p:val>
                                                <p:fltVal val="0"/>
                                              </p:val>
                                            </p:tav>
                                            <p:tav tm="100000">
                                              <p:val>
                                                <p:strVal val="#ppt_h"/>
                                              </p:val>
                                            </p:tav>
                                          </p:tavLst>
                                        </p:anim>
                                        <p:anim calcmode="lin" valueType="num">
                                          <p:cBhvr>
                                            <p:cTn id="41" dur="900" fill="hold"/>
                                            <p:tgtEl>
                                              <p:spTgt spid="214"/>
                                            </p:tgtEl>
                                            <p:attrNameLst>
                                              <p:attrName>style.rotation</p:attrName>
                                            </p:attrNameLst>
                                          </p:cBhvr>
                                          <p:tavLst>
                                            <p:tav tm="0">
                                              <p:val>
                                                <p:fltVal val="360"/>
                                              </p:val>
                                            </p:tav>
                                            <p:tav tm="100000">
                                              <p:val>
                                                <p:fltVal val="0"/>
                                              </p:val>
                                            </p:tav>
                                          </p:tavLst>
                                        </p:anim>
                                        <p:animEffect transition="in" filter="fade">
                                          <p:cBhvr>
                                            <p:cTn id="42" dur="900"/>
                                            <p:tgtEl>
                                              <p:spTgt spid="214"/>
                                            </p:tgtEl>
                                          </p:cBhvr>
                                        </p:animEffect>
                                      </p:childTnLst>
                                    </p:cTn>
                                  </p:par>
                                  <p:par>
                                    <p:cTn id="43" presetID="49" presetClass="entr" presetSubtype="0" decel="100000" fill="hold" grpId="0" nodeType="withEffect">
                                      <p:stCondLst>
                                        <p:cond delay="600"/>
                                      </p:stCondLst>
                                      <p:childTnLst>
                                        <p:set>
                                          <p:cBhvr>
                                            <p:cTn id="44" dur="1" fill="hold">
                                              <p:stCondLst>
                                                <p:cond delay="0"/>
                                              </p:stCondLst>
                                            </p:cTn>
                                            <p:tgtEl>
                                              <p:spTgt spid="219"/>
                                            </p:tgtEl>
                                            <p:attrNameLst>
                                              <p:attrName>style.visibility</p:attrName>
                                            </p:attrNameLst>
                                          </p:cBhvr>
                                          <p:to>
                                            <p:strVal val="visible"/>
                                          </p:to>
                                        </p:set>
                                        <p:anim calcmode="lin" valueType="num">
                                          <p:cBhvr>
                                            <p:cTn id="45" dur="900" fill="hold"/>
                                            <p:tgtEl>
                                              <p:spTgt spid="219"/>
                                            </p:tgtEl>
                                            <p:attrNameLst>
                                              <p:attrName>ppt_w</p:attrName>
                                            </p:attrNameLst>
                                          </p:cBhvr>
                                          <p:tavLst>
                                            <p:tav tm="0">
                                              <p:val>
                                                <p:fltVal val="0"/>
                                              </p:val>
                                            </p:tav>
                                            <p:tav tm="100000">
                                              <p:val>
                                                <p:strVal val="#ppt_w"/>
                                              </p:val>
                                            </p:tav>
                                          </p:tavLst>
                                        </p:anim>
                                        <p:anim calcmode="lin" valueType="num">
                                          <p:cBhvr>
                                            <p:cTn id="46" dur="900" fill="hold"/>
                                            <p:tgtEl>
                                              <p:spTgt spid="219"/>
                                            </p:tgtEl>
                                            <p:attrNameLst>
                                              <p:attrName>ppt_h</p:attrName>
                                            </p:attrNameLst>
                                          </p:cBhvr>
                                          <p:tavLst>
                                            <p:tav tm="0">
                                              <p:val>
                                                <p:fltVal val="0"/>
                                              </p:val>
                                            </p:tav>
                                            <p:tav tm="100000">
                                              <p:val>
                                                <p:strVal val="#ppt_h"/>
                                              </p:val>
                                            </p:tav>
                                          </p:tavLst>
                                        </p:anim>
                                        <p:anim calcmode="lin" valueType="num">
                                          <p:cBhvr>
                                            <p:cTn id="47" dur="900" fill="hold"/>
                                            <p:tgtEl>
                                              <p:spTgt spid="219"/>
                                            </p:tgtEl>
                                            <p:attrNameLst>
                                              <p:attrName>style.rotation</p:attrName>
                                            </p:attrNameLst>
                                          </p:cBhvr>
                                          <p:tavLst>
                                            <p:tav tm="0">
                                              <p:val>
                                                <p:fltVal val="360"/>
                                              </p:val>
                                            </p:tav>
                                            <p:tav tm="100000">
                                              <p:val>
                                                <p:fltVal val="0"/>
                                              </p:val>
                                            </p:tav>
                                          </p:tavLst>
                                        </p:anim>
                                        <p:animEffect transition="in" filter="fade">
                                          <p:cBhvr>
                                            <p:cTn id="48" dur="900"/>
                                            <p:tgtEl>
                                              <p:spTgt spid="219"/>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decel="100000" fill="hold" nodeType="clickEffect">
                                      <p:stCondLst>
                                        <p:cond delay="0"/>
                                      </p:stCondLst>
                                      <p:childTnLst>
                                        <p:set>
                                          <p:cBhvr>
                                            <p:cTn id="52" dur="1" fill="hold">
                                              <p:stCondLst>
                                                <p:cond delay="0"/>
                                              </p:stCondLst>
                                            </p:cTn>
                                            <p:tgtEl>
                                              <p:spTgt spid="95"/>
                                            </p:tgtEl>
                                            <p:attrNameLst>
                                              <p:attrName>style.visibility</p:attrName>
                                            </p:attrNameLst>
                                          </p:cBhvr>
                                          <p:to>
                                            <p:strVal val="visible"/>
                                          </p:to>
                                        </p:set>
                                        <p:anim calcmode="lin" valueType="num">
                                          <p:cBhvr additive="base">
                                            <p:cTn id="53" dur="1000" fill="hold"/>
                                            <p:tgtEl>
                                              <p:spTgt spid="95"/>
                                            </p:tgtEl>
                                            <p:attrNameLst>
                                              <p:attrName>ppt_x</p:attrName>
                                            </p:attrNameLst>
                                          </p:cBhvr>
                                          <p:tavLst>
                                            <p:tav tm="0">
                                              <p:val>
                                                <p:strVal val="1+#ppt_w/2"/>
                                              </p:val>
                                            </p:tav>
                                            <p:tav tm="100000">
                                              <p:val>
                                                <p:strVal val="#ppt_x"/>
                                              </p:val>
                                            </p:tav>
                                          </p:tavLst>
                                        </p:anim>
                                        <p:anim calcmode="lin" valueType="num">
                                          <p:cBhvr additive="base">
                                            <p:cTn id="54" dur="1000" fill="hold"/>
                                            <p:tgtEl>
                                              <p:spTgt spid="95"/>
                                            </p:tgtEl>
                                            <p:attrNameLst>
                                              <p:attrName>ppt_y</p:attrName>
                                            </p:attrNameLst>
                                          </p:cBhvr>
                                          <p:tavLst>
                                            <p:tav tm="0">
                                              <p:val>
                                                <p:strVal val="#ppt_y"/>
                                              </p:val>
                                            </p:tav>
                                            <p:tav tm="100000">
                                              <p:val>
                                                <p:strVal val="#ppt_y"/>
                                              </p:val>
                                            </p:tav>
                                          </p:tavLst>
                                        </p:anim>
                                      </p:childTnLst>
                                    </p:cTn>
                                  </p:par>
                                  <p:par>
                                    <p:cTn id="55" presetID="8" presetClass="emph" presetSubtype="0" fill="hold" nodeType="withEffect">
                                      <p:stCondLst>
                                        <p:cond delay="0"/>
                                      </p:stCondLst>
                                      <p:childTnLst>
                                        <p:animRot by="3300000">
                                          <p:cBhvr>
                                            <p:cTn id="56" dur="2000" fill="hold"/>
                                            <p:tgtEl>
                                              <p:spTgt spid="214"/>
                                            </p:tgtEl>
                                            <p:attrNameLst>
                                              <p:attrName>r</p:attrName>
                                            </p:attrNameLst>
                                          </p:cBhvr>
                                        </p:animRot>
                                      </p:childTnLst>
                                    </p:cTn>
                                  </p:par>
                                  <p:par>
                                    <p:cTn id="57" presetID="8" presetClass="emph" presetSubtype="0" fill="hold" nodeType="withEffect">
                                      <p:stCondLst>
                                        <p:cond delay="0"/>
                                      </p:stCondLst>
                                      <p:childTnLst>
                                        <p:animRot by="43200000">
                                          <p:cBhvr>
                                            <p:cTn id="58" dur="2800" fill="hold"/>
                                            <p:tgtEl>
                                              <p:spTgt spid="209"/>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2" presetClass="entr" presetSubtype="2" decel="100000" fill="hold" nodeType="clickEffect">
                                      <p:stCondLst>
                                        <p:cond delay="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1000" fill="hold"/>
                                            <p:tgtEl>
                                              <p:spTgt spid="89"/>
                                            </p:tgtEl>
                                            <p:attrNameLst>
                                              <p:attrName>ppt_x</p:attrName>
                                            </p:attrNameLst>
                                          </p:cBhvr>
                                          <p:tavLst>
                                            <p:tav tm="0">
                                              <p:val>
                                                <p:strVal val="1+#ppt_w/2"/>
                                              </p:val>
                                            </p:tav>
                                            <p:tav tm="100000">
                                              <p:val>
                                                <p:strVal val="#ppt_x"/>
                                              </p:val>
                                            </p:tav>
                                          </p:tavLst>
                                        </p:anim>
                                        <p:anim calcmode="lin" valueType="num">
                                          <p:cBhvr additive="base">
                                            <p:cTn id="64" dur="1000" fill="hold"/>
                                            <p:tgtEl>
                                              <p:spTgt spid="89"/>
                                            </p:tgtEl>
                                            <p:attrNameLst>
                                              <p:attrName>ppt_y</p:attrName>
                                            </p:attrNameLst>
                                          </p:cBhvr>
                                          <p:tavLst>
                                            <p:tav tm="0">
                                              <p:val>
                                                <p:strVal val="#ppt_y"/>
                                              </p:val>
                                            </p:tav>
                                            <p:tav tm="100000">
                                              <p:val>
                                                <p:strVal val="#ppt_y"/>
                                              </p:val>
                                            </p:tav>
                                          </p:tavLst>
                                        </p:anim>
                                      </p:childTnLst>
                                    </p:cTn>
                                  </p:par>
                                  <p:par>
                                    <p:cTn id="65" presetID="8" presetClass="emph" presetSubtype="0" fill="hold" nodeType="withEffect">
                                      <p:stCondLst>
                                        <p:cond delay="0"/>
                                      </p:stCondLst>
                                      <p:childTnLst>
                                        <p:animRot by="2100000">
                                          <p:cBhvr>
                                            <p:cTn id="66" dur="1500" fill="hold"/>
                                            <p:tgtEl>
                                              <p:spTgt spid="214"/>
                                            </p:tgtEl>
                                            <p:attrNameLst>
                                              <p:attrName>r</p:attrName>
                                            </p:attrNameLst>
                                          </p:cBhvr>
                                        </p:animRot>
                                      </p:childTnLst>
                                    </p:cTn>
                                  </p:par>
                                  <p:par>
                                    <p:cTn id="67" presetID="8" presetClass="emph" presetSubtype="0" fill="hold" nodeType="withEffect">
                                      <p:stCondLst>
                                        <p:cond delay="0"/>
                                      </p:stCondLst>
                                      <p:childTnLst>
                                        <p:animRot by="21600000">
                                          <p:cBhvr>
                                            <p:cTn id="68" dur="1500" fill="hold"/>
                                            <p:tgtEl>
                                              <p:spTgt spid="209"/>
                                            </p:tgtEl>
                                            <p:attrNameLst>
                                              <p:attrName>r</p:attrName>
                                            </p:attrNameLst>
                                          </p:cBhvr>
                                        </p:animRot>
                                      </p:childTnLst>
                                    </p:cTn>
                                  </p:par>
                                </p:childTnLst>
                              </p:cTn>
                            </p:par>
                          </p:childTnLst>
                        </p:cTn>
                      </p:par>
                      <p:par>
                        <p:cTn id="69" fill="hold">
                          <p:stCondLst>
                            <p:cond delay="indefinite"/>
                          </p:stCondLst>
                          <p:childTnLst>
                            <p:par>
                              <p:cTn id="70" fill="hold">
                                <p:stCondLst>
                                  <p:cond delay="0"/>
                                </p:stCondLst>
                                <p:childTnLst>
                                  <p:par>
                                    <p:cTn id="71" presetID="2" presetClass="entr" presetSubtype="2" decel="100000" fill="hold" nodeType="clickEffect">
                                      <p:stCondLst>
                                        <p:cond delay="0"/>
                                      </p:stCondLst>
                                      <p:childTnLst>
                                        <p:set>
                                          <p:cBhvr>
                                            <p:cTn id="72" dur="1" fill="hold">
                                              <p:stCondLst>
                                                <p:cond delay="0"/>
                                              </p:stCondLst>
                                            </p:cTn>
                                            <p:tgtEl>
                                              <p:spTgt spid="114"/>
                                            </p:tgtEl>
                                            <p:attrNameLst>
                                              <p:attrName>style.visibility</p:attrName>
                                            </p:attrNameLst>
                                          </p:cBhvr>
                                          <p:to>
                                            <p:strVal val="visible"/>
                                          </p:to>
                                        </p:set>
                                        <p:anim calcmode="lin" valueType="num">
                                          <p:cBhvr additive="base">
                                            <p:cTn id="73" dur="1000" fill="hold"/>
                                            <p:tgtEl>
                                              <p:spTgt spid="114"/>
                                            </p:tgtEl>
                                            <p:attrNameLst>
                                              <p:attrName>ppt_x</p:attrName>
                                            </p:attrNameLst>
                                          </p:cBhvr>
                                          <p:tavLst>
                                            <p:tav tm="0">
                                              <p:val>
                                                <p:strVal val="1+#ppt_w/2"/>
                                              </p:val>
                                            </p:tav>
                                            <p:tav tm="100000">
                                              <p:val>
                                                <p:strVal val="#ppt_x"/>
                                              </p:val>
                                            </p:tav>
                                          </p:tavLst>
                                        </p:anim>
                                        <p:anim calcmode="lin" valueType="num">
                                          <p:cBhvr additive="base">
                                            <p:cTn id="74" dur="1000" fill="hold"/>
                                            <p:tgtEl>
                                              <p:spTgt spid="114"/>
                                            </p:tgtEl>
                                            <p:attrNameLst>
                                              <p:attrName>ppt_y</p:attrName>
                                            </p:attrNameLst>
                                          </p:cBhvr>
                                          <p:tavLst>
                                            <p:tav tm="0">
                                              <p:val>
                                                <p:strVal val="#ppt_y"/>
                                              </p:val>
                                            </p:tav>
                                            <p:tav tm="100000">
                                              <p:val>
                                                <p:strVal val="#ppt_y"/>
                                              </p:val>
                                            </p:tav>
                                          </p:tavLst>
                                        </p:anim>
                                      </p:childTnLst>
                                    </p:cTn>
                                  </p:par>
                                  <p:par>
                                    <p:cTn id="75" presetID="8" presetClass="emph" presetSubtype="0" fill="hold" nodeType="withEffect">
                                      <p:stCondLst>
                                        <p:cond delay="0"/>
                                      </p:stCondLst>
                                      <p:childTnLst>
                                        <p:animRot by="2100000">
                                          <p:cBhvr>
                                            <p:cTn id="76" dur="1500" fill="hold"/>
                                            <p:tgtEl>
                                              <p:spTgt spid="214"/>
                                            </p:tgtEl>
                                            <p:attrNameLst>
                                              <p:attrName>r</p:attrName>
                                            </p:attrNameLst>
                                          </p:cBhvr>
                                        </p:animRot>
                                      </p:childTnLst>
                                    </p:cTn>
                                  </p:par>
                                  <p:par>
                                    <p:cTn id="77" presetID="8" presetClass="emph" presetSubtype="0" fill="hold" nodeType="withEffect">
                                      <p:stCondLst>
                                        <p:cond delay="0"/>
                                      </p:stCondLst>
                                      <p:childTnLst>
                                        <p:animRot by="21600000">
                                          <p:cBhvr>
                                            <p:cTn id="78" dur="1500" fill="hold"/>
                                            <p:tgtEl>
                                              <p:spTgt spid="20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9" fill="hold" display="0">
                      <p:stCondLst>
                        <p:cond delay="indefinite"/>
                      </p:stCondLst>
                      <p:endCondLst>
                        <p:cond evt="onStopAudio" delay="0">
                          <p:tgtEl>
                            <p:sldTgt/>
                          </p:tgtEl>
                        </p:cond>
                      </p:endCondLst>
                    </p:cTn>
                    <p:tgtEl>
                      <p:spTgt spid="4"/>
                    </p:tgtEl>
                  </p:cMediaNode>
                </p:audio>
              </p:childTnLst>
            </p:cTn>
          </p:par>
        </p:tnLst>
        <p:bldLst>
          <p:bldP spid="219"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7682EE13-8971-44B8-AB69-AA9D5BD642AD}"/>
              </a:ext>
            </a:extLst>
          </p:cNvPr>
          <p:cNvSpPr/>
          <p:nvPr/>
        </p:nvSpPr>
        <p:spPr>
          <a:xfrm>
            <a:off x="-4455929" y="2804057"/>
            <a:ext cx="16647929" cy="2221636"/>
          </a:xfrm>
          <a:prstGeom prst="rect">
            <a:avLst/>
          </a:prstGeom>
          <a:solidFill>
            <a:schemeClr val="tx1">
              <a:lumMod val="10000"/>
              <a:lumOff val="9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132" name="TextBox 131">
            <a:extLst>
              <a:ext uri="{FF2B5EF4-FFF2-40B4-BE49-F238E27FC236}">
                <a16:creationId xmlns:a16="http://schemas.microsoft.com/office/drawing/2014/main" id="{C7601C02-1920-47E0-BF0C-5FA9A6E2D3B3}"/>
              </a:ext>
            </a:extLst>
          </p:cNvPr>
          <p:cNvSpPr txBox="1"/>
          <p:nvPr/>
        </p:nvSpPr>
        <p:spPr>
          <a:xfrm>
            <a:off x="8627806" y="3217324"/>
            <a:ext cx="3109008" cy="1384995"/>
          </a:xfrm>
          <a:prstGeom prst="rect">
            <a:avLst/>
          </a:prstGeom>
          <a:noFill/>
        </p:spPr>
        <p:txBody>
          <a:bodyPr wrap="square" rtlCol="0">
            <a:spAutoFit/>
          </a:bodyPr>
          <a:lstStyle/>
          <a:p>
            <a:pPr algn="ctr" defTabSz="228554"/>
            <a:r>
              <a:rPr lang="en-US" sz="2800" dirty="0">
                <a:solidFill>
                  <a:srgbClr val="FFFFFF"/>
                </a:solidFill>
                <a:latin typeface="Open Sans Light"/>
              </a:rPr>
              <a:t>Finding a useable and holistic dataset</a:t>
            </a:r>
          </a:p>
        </p:txBody>
      </p:sp>
      <p:grpSp>
        <p:nvGrpSpPr>
          <p:cNvPr id="95" name="Group 94">
            <a:extLst>
              <a:ext uri="{FF2B5EF4-FFF2-40B4-BE49-F238E27FC236}">
                <a16:creationId xmlns:a16="http://schemas.microsoft.com/office/drawing/2014/main" id="{689951B9-BBA6-4EB9-8343-409AA6AD7B08}"/>
              </a:ext>
            </a:extLst>
          </p:cNvPr>
          <p:cNvGrpSpPr/>
          <p:nvPr/>
        </p:nvGrpSpPr>
        <p:grpSpPr>
          <a:xfrm flipH="1">
            <a:off x="3997132" y="1960148"/>
            <a:ext cx="3604714" cy="692887"/>
            <a:chOff x="4059261" y="7385395"/>
            <a:chExt cx="7210367" cy="1385955"/>
          </a:xfrm>
        </p:grpSpPr>
        <p:sp>
          <p:nvSpPr>
            <p:cNvPr id="99" name="Rectangle 98">
              <a:extLst>
                <a:ext uri="{FF2B5EF4-FFF2-40B4-BE49-F238E27FC236}">
                  <a16:creationId xmlns:a16="http://schemas.microsoft.com/office/drawing/2014/main" id="{864A913C-CFE3-496D-BF33-6FB3742C6EE2}"/>
                </a:ext>
              </a:extLst>
            </p:cNvPr>
            <p:cNvSpPr/>
            <p:nvPr/>
          </p:nvSpPr>
          <p:spPr>
            <a:xfrm>
              <a:off x="5147027" y="7543369"/>
              <a:ext cx="6122601" cy="1065212"/>
            </a:xfrm>
            <a:prstGeom prst="rect">
              <a:avLst/>
            </a:prstGeom>
            <a:gradFill flip="none" rotWithShape="1">
              <a:gsLst>
                <a:gs pos="0">
                  <a:schemeClr val="accent3"/>
                </a:gs>
                <a:gs pos="100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100" name="Oval 99">
              <a:extLst>
                <a:ext uri="{FF2B5EF4-FFF2-40B4-BE49-F238E27FC236}">
                  <a16:creationId xmlns:a16="http://schemas.microsoft.com/office/drawing/2014/main" id="{A900DD65-314D-4BAB-9768-E789498DE38D}"/>
                </a:ext>
              </a:extLst>
            </p:cNvPr>
            <p:cNvSpPr/>
            <p:nvPr/>
          </p:nvSpPr>
          <p:spPr>
            <a:xfrm>
              <a:off x="4059261" y="7385395"/>
              <a:ext cx="1385955" cy="1385955"/>
            </a:xfrm>
            <a:prstGeom prst="ellipse">
              <a:avLst/>
            </a:prstGeom>
            <a:solidFill>
              <a:schemeClr val="bg1"/>
            </a:solidFill>
            <a:ln w="73025">
              <a:solidFill>
                <a:schemeClr val="accent3"/>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r>
                <a:rPr lang="en-US" sz="3999">
                  <a:solidFill>
                    <a:srgbClr val="FFFFFF"/>
                  </a:solidFill>
                  <a:latin typeface="Designball-Finance-01" pitchFamily="2" charset="0"/>
                </a:rPr>
                <a:t>h</a:t>
              </a:r>
            </a:p>
          </p:txBody>
        </p:sp>
        <p:sp>
          <p:nvSpPr>
            <p:cNvPr id="101" name="TextBox 100">
              <a:extLst>
                <a:ext uri="{FF2B5EF4-FFF2-40B4-BE49-F238E27FC236}">
                  <a16:creationId xmlns:a16="http://schemas.microsoft.com/office/drawing/2014/main" id="{9AD8F222-1A2B-4B23-8FB2-1BF905261296}"/>
                </a:ext>
              </a:extLst>
            </p:cNvPr>
            <p:cNvSpPr txBox="1"/>
            <p:nvPr/>
          </p:nvSpPr>
          <p:spPr>
            <a:xfrm>
              <a:off x="5298420" y="7497400"/>
              <a:ext cx="4891617" cy="1200485"/>
            </a:xfrm>
            <a:prstGeom prst="rect">
              <a:avLst/>
            </a:prstGeom>
            <a:noFill/>
          </p:spPr>
          <p:txBody>
            <a:bodyPr wrap="square" rtlCol="0">
              <a:spAutoFit/>
            </a:bodyPr>
            <a:lstStyle/>
            <a:p>
              <a:r>
                <a:rPr lang="en-US" sz="1100" dirty="0"/>
                <a:t>Previous dataset had more datapoints in certain years because of data collection</a:t>
              </a:r>
            </a:p>
          </p:txBody>
        </p:sp>
      </p:grpSp>
      <p:grpSp>
        <p:nvGrpSpPr>
          <p:cNvPr id="114" name="Group 113">
            <a:extLst>
              <a:ext uri="{FF2B5EF4-FFF2-40B4-BE49-F238E27FC236}">
                <a16:creationId xmlns:a16="http://schemas.microsoft.com/office/drawing/2014/main" id="{D0CE2D8A-E1D6-40B5-977A-5DDDE100B3E3}"/>
              </a:ext>
            </a:extLst>
          </p:cNvPr>
          <p:cNvGrpSpPr/>
          <p:nvPr/>
        </p:nvGrpSpPr>
        <p:grpSpPr>
          <a:xfrm flipH="1">
            <a:off x="3712692" y="4679250"/>
            <a:ext cx="3363084" cy="692887"/>
            <a:chOff x="4542584" y="4963528"/>
            <a:chExt cx="6727044" cy="1385955"/>
          </a:xfrm>
        </p:grpSpPr>
        <p:sp>
          <p:nvSpPr>
            <p:cNvPr id="127" name="Rectangle 126">
              <a:extLst>
                <a:ext uri="{FF2B5EF4-FFF2-40B4-BE49-F238E27FC236}">
                  <a16:creationId xmlns:a16="http://schemas.microsoft.com/office/drawing/2014/main" id="{2F086A9A-C459-4BE8-BFE2-A5233CBADA96}"/>
                </a:ext>
              </a:extLst>
            </p:cNvPr>
            <p:cNvSpPr/>
            <p:nvPr/>
          </p:nvSpPr>
          <p:spPr>
            <a:xfrm>
              <a:off x="5661025" y="5121502"/>
              <a:ext cx="5608603" cy="1065212"/>
            </a:xfrm>
            <a:prstGeom prst="rect">
              <a:avLst/>
            </a:prstGeom>
            <a:gradFill flip="none" rotWithShape="1">
              <a:gsLst>
                <a:gs pos="0">
                  <a:schemeClr val="bg2"/>
                </a:gs>
                <a:gs pos="100000">
                  <a:schemeClr val="bg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Open Sans Light"/>
              </a:endParaRPr>
            </a:p>
          </p:txBody>
        </p:sp>
        <p:sp>
          <p:nvSpPr>
            <p:cNvPr id="128" name="Oval 127">
              <a:extLst>
                <a:ext uri="{FF2B5EF4-FFF2-40B4-BE49-F238E27FC236}">
                  <a16:creationId xmlns:a16="http://schemas.microsoft.com/office/drawing/2014/main" id="{99DFBE1C-752C-4605-97FF-CD0D78986388}"/>
                </a:ext>
              </a:extLst>
            </p:cNvPr>
            <p:cNvSpPr/>
            <p:nvPr/>
          </p:nvSpPr>
          <p:spPr>
            <a:xfrm>
              <a:off x="4542584" y="4963528"/>
              <a:ext cx="1385955" cy="1385955"/>
            </a:xfrm>
            <a:prstGeom prst="ellipse">
              <a:avLst/>
            </a:prstGeom>
            <a:solidFill>
              <a:schemeClr val="bg1"/>
            </a:solidFill>
            <a:ln w="73025">
              <a:solidFill>
                <a:schemeClr val="bg2"/>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r>
                <a:rPr lang="en-US" sz="3999">
                  <a:solidFill>
                    <a:srgbClr val="FFFFFF"/>
                  </a:solidFill>
                  <a:latin typeface="Designball-Finance-01" pitchFamily="2" charset="0"/>
                </a:rPr>
                <a:t>R</a:t>
              </a:r>
            </a:p>
          </p:txBody>
        </p:sp>
        <p:sp>
          <p:nvSpPr>
            <p:cNvPr id="129" name="TextBox 128">
              <a:extLst>
                <a:ext uri="{FF2B5EF4-FFF2-40B4-BE49-F238E27FC236}">
                  <a16:creationId xmlns:a16="http://schemas.microsoft.com/office/drawing/2014/main" id="{9EEE35CD-39DF-4E53-8B13-E650EF9521F1}"/>
                </a:ext>
              </a:extLst>
            </p:cNvPr>
            <p:cNvSpPr txBox="1"/>
            <p:nvPr/>
          </p:nvSpPr>
          <p:spPr>
            <a:xfrm>
              <a:off x="5661026" y="5106829"/>
              <a:ext cx="4399641" cy="1154313"/>
            </a:xfrm>
            <a:prstGeom prst="rect">
              <a:avLst/>
            </a:prstGeom>
            <a:noFill/>
          </p:spPr>
          <p:txBody>
            <a:bodyPr wrap="square" rtlCol="0">
              <a:spAutoFit/>
            </a:bodyPr>
            <a:lstStyle/>
            <a:p>
              <a:r>
                <a:rPr lang="en-US" sz="1050" dirty="0"/>
                <a:t>Data compilation issue resulted in team having to take time to find a better represented dataset </a:t>
              </a:r>
            </a:p>
          </p:txBody>
        </p:sp>
      </p:grpSp>
      <p:grpSp>
        <p:nvGrpSpPr>
          <p:cNvPr id="89" name="Group 88">
            <a:extLst>
              <a:ext uri="{FF2B5EF4-FFF2-40B4-BE49-F238E27FC236}">
                <a16:creationId xmlns:a16="http://schemas.microsoft.com/office/drawing/2014/main" id="{47E2FCD2-F425-45F0-B7B2-FC0CE75F425B}"/>
              </a:ext>
            </a:extLst>
          </p:cNvPr>
          <p:cNvGrpSpPr/>
          <p:nvPr/>
        </p:nvGrpSpPr>
        <p:grpSpPr>
          <a:xfrm>
            <a:off x="3353179" y="3298310"/>
            <a:ext cx="4749962" cy="692887"/>
            <a:chOff x="14192251" y="5381802"/>
            <a:chExt cx="9501161" cy="1385955"/>
          </a:xfrm>
        </p:grpSpPr>
        <p:sp>
          <p:nvSpPr>
            <p:cNvPr id="90" name="Rectangle 89">
              <a:extLst>
                <a:ext uri="{FF2B5EF4-FFF2-40B4-BE49-F238E27FC236}">
                  <a16:creationId xmlns:a16="http://schemas.microsoft.com/office/drawing/2014/main" id="{396948F8-FB79-4036-9B9D-060435645632}"/>
                </a:ext>
              </a:extLst>
            </p:cNvPr>
            <p:cNvSpPr/>
            <p:nvPr/>
          </p:nvSpPr>
          <p:spPr>
            <a:xfrm flipH="1">
              <a:off x="14192251" y="5539776"/>
              <a:ext cx="8558564" cy="1065212"/>
            </a:xfrm>
            <a:prstGeom prst="rect">
              <a:avLst/>
            </a:prstGeom>
            <a:gradFill flip="none" rotWithShape="1">
              <a:gsLst>
                <a:gs pos="0">
                  <a:schemeClr val="accent5"/>
                </a:gs>
                <a:gs pos="100000">
                  <a:schemeClr val="accent5">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554"/>
              <a:endParaRPr lang="en-US" sz="900">
                <a:solidFill>
                  <a:srgbClr val="FFFFFF"/>
                </a:solidFill>
                <a:latin typeface="Open Sans Light"/>
              </a:endParaRPr>
            </a:p>
          </p:txBody>
        </p:sp>
        <p:sp>
          <p:nvSpPr>
            <p:cNvPr id="91" name="Oval 90">
              <a:extLst>
                <a:ext uri="{FF2B5EF4-FFF2-40B4-BE49-F238E27FC236}">
                  <a16:creationId xmlns:a16="http://schemas.microsoft.com/office/drawing/2014/main" id="{8D461A53-9D04-48E8-A7F7-030E2CD74CC5}"/>
                </a:ext>
              </a:extLst>
            </p:cNvPr>
            <p:cNvSpPr/>
            <p:nvPr/>
          </p:nvSpPr>
          <p:spPr>
            <a:xfrm flipH="1">
              <a:off x="22307457" y="5381802"/>
              <a:ext cx="1385955" cy="1385955"/>
            </a:xfrm>
            <a:prstGeom prst="ellipse">
              <a:avLst/>
            </a:prstGeom>
            <a:solidFill>
              <a:schemeClr val="bg1"/>
            </a:solidFill>
            <a:ln w="73025">
              <a:solidFill>
                <a:schemeClr val="bg2"/>
              </a:solidFill>
            </a:ln>
            <a:effectLst>
              <a:outerShdw blurRad="330200" dist="1524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r>
                <a:rPr lang="en-US" sz="3999">
                  <a:solidFill>
                    <a:srgbClr val="FFFFFF"/>
                  </a:solidFill>
                  <a:latin typeface="Designball-Finance-01" pitchFamily="2" charset="0"/>
                </a:rPr>
                <a:t>f</a:t>
              </a:r>
            </a:p>
          </p:txBody>
        </p:sp>
        <p:sp>
          <p:nvSpPr>
            <p:cNvPr id="93" name="TextBox 92">
              <a:extLst>
                <a:ext uri="{FF2B5EF4-FFF2-40B4-BE49-F238E27FC236}">
                  <a16:creationId xmlns:a16="http://schemas.microsoft.com/office/drawing/2014/main" id="{D912FE01-0B84-49E3-8007-48F8CE8563B7}"/>
                </a:ext>
              </a:extLst>
            </p:cNvPr>
            <p:cNvSpPr txBox="1"/>
            <p:nvPr/>
          </p:nvSpPr>
          <p:spPr>
            <a:xfrm>
              <a:off x="16880427" y="5477290"/>
              <a:ext cx="5324567" cy="1200485"/>
            </a:xfrm>
            <a:prstGeom prst="rect">
              <a:avLst/>
            </a:prstGeom>
            <a:noFill/>
          </p:spPr>
          <p:txBody>
            <a:bodyPr wrap="square" rtlCol="0">
              <a:spAutoFit/>
            </a:bodyPr>
            <a:lstStyle/>
            <a:p>
              <a:r>
                <a:rPr lang="en-US" sz="1100" dirty="0"/>
                <a:t>Example:  16K rows with ‘</a:t>
              </a:r>
              <a:r>
                <a:rPr lang="en-US" sz="1100" dirty="0" err="1"/>
                <a:t>yearOfRegistration</a:t>
              </a:r>
              <a:r>
                <a:rPr lang="en-US" sz="1100" dirty="0"/>
                <a:t>’ as 2016, but only 600 rows in 2006.</a:t>
              </a:r>
            </a:p>
          </p:txBody>
        </p:sp>
      </p:grpSp>
      <p:sp>
        <p:nvSpPr>
          <p:cNvPr id="88" name="Title 1">
            <a:extLst>
              <a:ext uri="{FF2B5EF4-FFF2-40B4-BE49-F238E27FC236}">
                <a16:creationId xmlns:a16="http://schemas.microsoft.com/office/drawing/2014/main" id="{8A14DB7D-6030-4AF6-AF16-AAE0E25D92DC}"/>
              </a:ext>
            </a:extLst>
          </p:cNvPr>
          <p:cNvSpPr txBox="1">
            <a:spLocks/>
          </p:cNvSpPr>
          <p:nvPr/>
        </p:nvSpPr>
        <p:spPr>
          <a:xfrm>
            <a:off x="7069824" y="851278"/>
            <a:ext cx="4488079" cy="704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457109"/>
            <a:r>
              <a:rPr lang="en-US" sz="3199" dirty="0">
                <a:solidFill>
                  <a:srgbClr val="FFFFFF">
                    <a:lumMod val="90000"/>
                    <a:lumOff val="10000"/>
                  </a:srgbClr>
                </a:solidFill>
                <a:latin typeface="Open Sans Light"/>
              </a:rPr>
              <a:t>Unexpected Challenges</a:t>
            </a:r>
          </a:p>
          <a:p>
            <a:pPr algn="r" defTabSz="457109"/>
            <a:r>
              <a:rPr lang="en-US" sz="1600" dirty="0">
                <a:solidFill>
                  <a:srgbClr val="FFFFFF">
                    <a:lumMod val="90000"/>
                    <a:lumOff val="10000"/>
                  </a:srgbClr>
                </a:solidFill>
                <a:latin typeface="Open Sans Light"/>
              </a:rPr>
              <a:t>We found these during the proposal and cleaning process</a:t>
            </a:r>
          </a:p>
          <a:p>
            <a:pPr algn="r" defTabSz="457109"/>
            <a:endParaRPr lang="en-US" sz="3199" dirty="0">
              <a:solidFill>
                <a:srgbClr val="FFFFFF">
                  <a:lumMod val="90000"/>
                  <a:lumOff val="10000"/>
                </a:srgbClr>
              </a:solidFill>
              <a:latin typeface="Open Sans Light"/>
            </a:endParaRPr>
          </a:p>
        </p:txBody>
      </p:sp>
      <p:pic>
        <p:nvPicPr>
          <p:cNvPr id="208" name="Picture 207">
            <a:extLst>
              <a:ext uri="{FF2B5EF4-FFF2-40B4-BE49-F238E27FC236}">
                <a16:creationId xmlns:a16="http://schemas.microsoft.com/office/drawing/2014/main" id="{6563677A-4020-4802-9A73-C0106A3EF2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238609" y="3538653"/>
            <a:ext cx="7677771" cy="4266510"/>
          </a:xfrm>
          <a:prstGeom prst="rect">
            <a:avLst/>
          </a:prstGeom>
        </p:spPr>
      </p:pic>
      <p:grpSp>
        <p:nvGrpSpPr>
          <p:cNvPr id="209" name="Group 208">
            <a:extLst>
              <a:ext uri="{FF2B5EF4-FFF2-40B4-BE49-F238E27FC236}">
                <a16:creationId xmlns:a16="http://schemas.microsoft.com/office/drawing/2014/main" id="{354AEA77-2EBF-4378-BF7E-FA9752D98F96}"/>
              </a:ext>
            </a:extLst>
          </p:cNvPr>
          <p:cNvGrpSpPr/>
          <p:nvPr/>
        </p:nvGrpSpPr>
        <p:grpSpPr>
          <a:xfrm>
            <a:off x="-1422068" y="586518"/>
            <a:ext cx="6044689" cy="6048264"/>
            <a:chOff x="8166893" y="2828925"/>
            <a:chExt cx="8053388" cy="8058151"/>
          </a:xfrm>
        </p:grpSpPr>
        <p:sp>
          <p:nvSpPr>
            <p:cNvPr id="210" name="Oval 44">
              <a:extLst>
                <a:ext uri="{FF2B5EF4-FFF2-40B4-BE49-F238E27FC236}">
                  <a16:creationId xmlns:a16="http://schemas.microsoft.com/office/drawing/2014/main" id="{2F12C446-2605-4332-8DE5-064826C56B7F}"/>
                </a:ext>
              </a:extLst>
            </p:cNvPr>
            <p:cNvSpPr>
              <a:spLocks noChangeArrowheads="1"/>
            </p:cNvSpPr>
            <p:nvPr/>
          </p:nvSpPr>
          <p:spPr bwMode="auto">
            <a:xfrm>
              <a:off x="8166893" y="2828925"/>
              <a:ext cx="8053388" cy="8058151"/>
            </a:xfrm>
            <a:prstGeom prst="ellipse">
              <a:avLst/>
            </a:prstGeom>
            <a:solidFill>
              <a:schemeClr val="tx1"/>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211" name="Oval 45">
              <a:extLst>
                <a:ext uri="{FF2B5EF4-FFF2-40B4-BE49-F238E27FC236}">
                  <a16:creationId xmlns:a16="http://schemas.microsoft.com/office/drawing/2014/main" id="{145718B3-CEA3-4DDD-ACE0-EF65D988F219}"/>
                </a:ext>
              </a:extLst>
            </p:cNvPr>
            <p:cNvSpPr>
              <a:spLocks noChangeArrowheads="1"/>
            </p:cNvSpPr>
            <p:nvPr/>
          </p:nvSpPr>
          <p:spPr bwMode="auto">
            <a:xfrm>
              <a:off x="8501855" y="3163888"/>
              <a:ext cx="7385050" cy="7388225"/>
            </a:xfrm>
            <a:prstGeom prst="ellipse">
              <a:avLst/>
            </a:pr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grpSp>
        <p:nvGrpSpPr>
          <p:cNvPr id="212" name="Group 211">
            <a:extLst>
              <a:ext uri="{FF2B5EF4-FFF2-40B4-BE49-F238E27FC236}">
                <a16:creationId xmlns:a16="http://schemas.microsoft.com/office/drawing/2014/main" id="{2D990287-421F-49F2-A43D-CB378E9B7E34}"/>
              </a:ext>
            </a:extLst>
          </p:cNvPr>
          <p:cNvGrpSpPr/>
          <p:nvPr/>
        </p:nvGrpSpPr>
        <p:grpSpPr>
          <a:xfrm>
            <a:off x="-1096181" y="913000"/>
            <a:ext cx="5392916" cy="5395298"/>
            <a:chOff x="9100228" y="3763273"/>
            <a:chExt cx="6186720" cy="6189453"/>
          </a:xfrm>
        </p:grpSpPr>
        <p:sp>
          <p:nvSpPr>
            <p:cNvPr id="213" name="Freeform 46">
              <a:extLst>
                <a:ext uri="{FF2B5EF4-FFF2-40B4-BE49-F238E27FC236}">
                  <a16:creationId xmlns:a16="http://schemas.microsoft.com/office/drawing/2014/main" id="{43E3B213-624B-47C2-8CD0-D39E02243615}"/>
                </a:ext>
              </a:extLst>
            </p:cNvPr>
            <p:cNvSpPr>
              <a:spLocks/>
            </p:cNvSpPr>
            <p:nvPr/>
          </p:nvSpPr>
          <p:spPr bwMode="auto">
            <a:xfrm>
              <a:off x="9100228" y="3763273"/>
              <a:ext cx="6186720" cy="6189453"/>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solidFill>
              <a:schemeClr val="bg1">
                <a:lumMod val="85000"/>
              </a:schemeClr>
            </a:solidFill>
            <a:ln>
              <a:noFill/>
            </a:ln>
            <a:effectLst>
              <a:innerShdw blurRad="774700">
                <a:srgbClr val="272E3A"/>
              </a:innerShdw>
            </a:effectLst>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214" name="Oval 213">
              <a:extLst>
                <a:ext uri="{FF2B5EF4-FFF2-40B4-BE49-F238E27FC236}">
                  <a16:creationId xmlns:a16="http://schemas.microsoft.com/office/drawing/2014/main" id="{D0249698-6993-4FFC-AD1B-359978FC5B0D}"/>
                </a:ext>
              </a:extLst>
            </p:cNvPr>
            <p:cNvSpPr/>
            <p:nvPr/>
          </p:nvSpPr>
          <p:spPr>
            <a:xfrm>
              <a:off x="12049130" y="6713543"/>
              <a:ext cx="288915" cy="288915"/>
            </a:xfrm>
            <a:prstGeom prst="ellipse">
              <a:avLst/>
            </a:prstGeom>
            <a:solidFill>
              <a:schemeClr val="bg2"/>
            </a:solidFill>
            <a:ln w="88900">
              <a:solidFill>
                <a:schemeClr val="accent6">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1600">
                <a:solidFill>
                  <a:srgbClr val="FFFFFF"/>
                </a:solidFill>
                <a:latin typeface="dt-business-03" panose="02000509000000000000" pitchFamily="49" charset="0"/>
              </a:endParaRPr>
            </a:p>
          </p:txBody>
        </p:sp>
      </p:grpSp>
      <p:grpSp>
        <p:nvGrpSpPr>
          <p:cNvPr id="215" name="Group 214">
            <a:extLst>
              <a:ext uri="{FF2B5EF4-FFF2-40B4-BE49-F238E27FC236}">
                <a16:creationId xmlns:a16="http://schemas.microsoft.com/office/drawing/2014/main" id="{4EDDA22A-2A48-4279-B48F-EC5C6AAC8BDB}"/>
              </a:ext>
            </a:extLst>
          </p:cNvPr>
          <p:cNvGrpSpPr/>
          <p:nvPr/>
        </p:nvGrpSpPr>
        <p:grpSpPr>
          <a:xfrm>
            <a:off x="-1007142" y="1003231"/>
            <a:ext cx="5214836" cy="5214836"/>
            <a:chOff x="9202373" y="3866786"/>
            <a:chExt cx="5982428" cy="5982428"/>
          </a:xfrm>
          <a:solidFill>
            <a:srgbClr val="4D5B73"/>
          </a:solidFill>
        </p:grpSpPr>
        <p:grpSp>
          <p:nvGrpSpPr>
            <p:cNvPr id="216" name="Group 215">
              <a:extLst>
                <a:ext uri="{FF2B5EF4-FFF2-40B4-BE49-F238E27FC236}">
                  <a16:creationId xmlns:a16="http://schemas.microsoft.com/office/drawing/2014/main" id="{66D0E2BF-4A40-4486-8CC1-29659A9AACE5}"/>
                </a:ext>
              </a:extLst>
            </p:cNvPr>
            <p:cNvGrpSpPr/>
            <p:nvPr/>
          </p:nvGrpSpPr>
          <p:grpSpPr>
            <a:xfrm>
              <a:off x="12154319" y="3866786"/>
              <a:ext cx="78536" cy="5982428"/>
              <a:chOff x="12147983" y="3382622"/>
              <a:chExt cx="91209" cy="6947769"/>
            </a:xfrm>
            <a:grpFill/>
          </p:grpSpPr>
          <p:sp>
            <p:nvSpPr>
              <p:cNvPr id="232" name="Arrow: Pentagon 231">
                <a:extLst>
                  <a:ext uri="{FF2B5EF4-FFF2-40B4-BE49-F238E27FC236}">
                    <a16:creationId xmlns:a16="http://schemas.microsoft.com/office/drawing/2014/main" id="{3BCBB46D-3B9B-4A99-845C-467C95E67AEC}"/>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233" name="Arrow: Pentagon 232">
                <a:extLst>
                  <a:ext uri="{FF2B5EF4-FFF2-40B4-BE49-F238E27FC236}">
                    <a16:creationId xmlns:a16="http://schemas.microsoft.com/office/drawing/2014/main" id="{127C7CA1-E8F4-42C3-B508-546FAD11C1E3}"/>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217" name="Group 216">
              <a:extLst>
                <a:ext uri="{FF2B5EF4-FFF2-40B4-BE49-F238E27FC236}">
                  <a16:creationId xmlns:a16="http://schemas.microsoft.com/office/drawing/2014/main" id="{3AF5A6A5-386E-4B39-B52B-434A830C42D3}"/>
                </a:ext>
              </a:extLst>
            </p:cNvPr>
            <p:cNvGrpSpPr/>
            <p:nvPr/>
          </p:nvGrpSpPr>
          <p:grpSpPr>
            <a:xfrm rot="1800000">
              <a:off x="12154319" y="3866786"/>
              <a:ext cx="78536" cy="5982428"/>
              <a:chOff x="12147983" y="3382622"/>
              <a:chExt cx="91209" cy="6947769"/>
            </a:xfrm>
            <a:grpFill/>
          </p:grpSpPr>
          <p:sp>
            <p:nvSpPr>
              <p:cNvPr id="230" name="Arrow: Pentagon 229">
                <a:extLst>
                  <a:ext uri="{FF2B5EF4-FFF2-40B4-BE49-F238E27FC236}">
                    <a16:creationId xmlns:a16="http://schemas.microsoft.com/office/drawing/2014/main" id="{95FEC6E7-CDA5-47C7-A420-4E9DE3227D00}"/>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231" name="Arrow: Pentagon 230">
                <a:extLst>
                  <a:ext uri="{FF2B5EF4-FFF2-40B4-BE49-F238E27FC236}">
                    <a16:creationId xmlns:a16="http://schemas.microsoft.com/office/drawing/2014/main" id="{C83D9EFE-51C7-46CD-BE3A-6D9CEB626EA5}"/>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218" name="Group 217">
              <a:extLst>
                <a:ext uri="{FF2B5EF4-FFF2-40B4-BE49-F238E27FC236}">
                  <a16:creationId xmlns:a16="http://schemas.microsoft.com/office/drawing/2014/main" id="{008F4F43-D512-4513-9B21-D584FB95F062}"/>
                </a:ext>
              </a:extLst>
            </p:cNvPr>
            <p:cNvGrpSpPr/>
            <p:nvPr/>
          </p:nvGrpSpPr>
          <p:grpSpPr>
            <a:xfrm rot="3600000">
              <a:off x="12154319" y="3866786"/>
              <a:ext cx="78536" cy="5982428"/>
              <a:chOff x="12147983" y="3382622"/>
              <a:chExt cx="91209" cy="6947769"/>
            </a:xfrm>
            <a:grpFill/>
          </p:grpSpPr>
          <p:sp>
            <p:nvSpPr>
              <p:cNvPr id="228" name="Arrow: Pentagon 227">
                <a:extLst>
                  <a:ext uri="{FF2B5EF4-FFF2-40B4-BE49-F238E27FC236}">
                    <a16:creationId xmlns:a16="http://schemas.microsoft.com/office/drawing/2014/main" id="{69B088EA-8E4A-493E-B542-C2122908740E}"/>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229" name="Arrow: Pentagon 228">
                <a:extLst>
                  <a:ext uri="{FF2B5EF4-FFF2-40B4-BE49-F238E27FC236}">
                    <a16:creationId xmlns:a16="http://schemas.microsoft.com/office/drawing/2014/main" id="{44B1E8F5-0F8F-4EDB-819E-EE1FB1E57049}"/>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219" name="Group 218">
              <a:extLst>
                <a:ext uri="{FF2B5EF4-FFF2-40B4-BE49-F238E27FC236}">
                  <a16:creationId xmlns:a16="http://schemas.microsoft.com/office/drawing/2014/main" id="{258283C9-19A5-4259-A18E-3B89B43B1D04}"/>
                </a:ext>
              </a:extLst>
            </p:cNvPr>
            <p:cNvGrpSpPr/>
            <p:nvPr/>
          </p:nvGrpSpPr>
          <p:grpSpPr>
            <a:xfrm rot="19800000">
              <a:off x="12154319" y="3866786"/>
              <a:ext cx="78536" cy="5982428"/>
              <a:chOff x="12147983" y="3382622"/>
              <a:chExt cx="91209" cy="6947769"/>
            </a:xfrm>
            <a:grpFill/>
          </p:grpSpPr>
          <p:sp>
            <p:nvSpPr>
              <p:cNvPr id="226" name="Arrow: Pentagon 225">
                <a:extLst>
                  <a:ext uri="{FF2B5EF4-FFF2-40B4-BE49-F238E27FC236}">
                    <a16:creationId xmlns:a16="http://schemas.microsoft.com/office/drawing/2014/main" id="{88DD9492-9338-49F1-ABE5-4728DF16267A}"/>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227" name="Arrow: Pentagon 226">
                <a:extLst>
                  <a:ext uri="{FF2B5EF4-FFF2-40B4-BE49-F238E27FC236}">
                    <a16:creationId xmlns:a16="http://schemas.microsoft.com/office/drawing/2014/main" id="{2BE3FFA9-2215-452D-A463-2D3F942EA0C0}"/>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220" name="Group 219">
              <a:extLst>
                <a:ext uri="{FF2B5EF4-FFF2-40B4-BE49-F238E27FC236}">
                  <a16:creationId xmlns:a16="http://schemas.microsoft.com/office/drawing/2014/main" id="{71EF29A9-E38B-4E51-A5A5-B2539AC369C0}"/>
                </a:ext>
              </a:extLst>
            </p:cNvPr>
            <p:cNvGrpSpPr/>
            <p:nvPr/>
          </p:nvGrpSpPr>
          <p:grpSpPr>
            <a:xfrm rot="18000000">
              <a:off x="12154319" y="3866786"/>
              <a:ext cx="78536" cy="5982428"/>
              <a:chOff x="12147983" y="3382622"/>
              <a:chExt cx="91209" cy="6947769"/>
            </a:xfrm>
            <a:grpFill/>
          </p:grpSpPr>
          <p:sp>
            <p:nvSpPr>
              <p:cNvPr id="224" name="Arrow: Pentagon 223">
                <a:extLst>
                  <a:ext uri="{FF2B5EF4-FFF2-40B4-BE49-F238E27FC236}">
                    <a16:creationId xmlns:a16="http://schemas.microsoft.com/office/drawing/2014/main" id="{B74F1736-C0B3-4EF3-8586-B0DC25D2CA07}"/>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225" name="Arrow: Pentagon 224">
                <a:extLst>
                  <a:ext uri="{FF2B5EF4-FFF2-40B4-BE49-F238E27FC236}">
                    <a16:creationId xmlns:a16="http://schemas.microsoft.com/office/drawing/2014/main" id="{D45E19E9-643D-4D55-A2F2-F838EA1EB6C0}"/>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nvGrpSpPr>
            <p:cNvPr id="221" name="Group 220">
              <a:extLst>
                <a:ext uri="{FF2B5EF4-FFF2-40B4-BE49-F238E27FC236}">
                  <a16:creationId xmlns:a16="http://schemas.microsoft.com/office/drawing/2014/main" id="{7179A7E6-1D32-4917-953B-4CB4640BC8D2}"/>
                </a:ext>
              </a:extLst>
            </p:cNvPr>
            <p:cNvGrpSpPr/>
            <p:nvPr/>
          </p:nvGrpSpPr>
          <p:grpSpPr>
            <a:xfrm rot="5400000">
              <a:off x="12154319" y="3866786"/>
              <a:ext cx="78536" cy="5982428"/>
              <a:chOff x="12147983" y="3382622"/>
              <a:chExt cx="91209" cy="6947769"/>
            </a:xfrm>
            <a:grpFill/>
          </p:grpSpPr>
          <p:sp>
            <p:nvSpPr>
              <p:cNvPr id="222" name="Arrow: Pentagon 221">
                <a:extLst>
                  <a:ext uri="{FF2B5EF4-FFF2-40B4-BE49-F238E27FC236}">
                    <a16:creationId xmlns:a16="http://schemas.microsoft.com/office/drawing/2014/main" id="{1EBC4DEC-D2DF-4D87-A389-654BE6CE9896}"/>
                  </a:ext>
                </a:extLst>
              </p:cNvPr>
              <p:cNvSpPr/>
              <p:nvPr/>
            </p:nvSpPr>
            <p:spPr>
              <a:xfrm rot="16200000">
                <a:off x="12047803" y="34828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sp>
            <p:nvSpPr>
              <p:cNvPr id="223" name="Arrow: Pentagon 222">
                <a:extLst>
                  <a:ext uri="{FF2B5EF4-FFF2-40B4-BE49-F238E27FC236}">
                    <a16:creationId xmlns:a16="http://schemas.microsoft.com/office/drawing/2014/main" id="{DA872DB0-283B-4B6C-9852-BCE35908B7E2}"/>
                  </a:ext>
                </a:extLst>
              </p:cNvPr>
              <p:cNvSpPr/>
              <p:nvPr/>
            </p:nvSpPr>
            <p:spPr>
              <a:xfrm rot="5400000" flipV="1">
                <a:off x="12047803" y="10139002"/>
                <a:ext cx="291569" cy="91209"/>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700">
                  <a:solidFill>
                    <a:srgbClr val="FFFFFF"/>
                  </a:solidFill>
                  <a:latin typeface="Open Sans Light"/>
                </a:endParaRPr>
              </a:p>
            </p:txBody>
          </p:sp>
        </p:grpSp>
      </p:grpSp>
      <p:grpSp>
        <p:nvGrpSpPr>
          <p:cNvPr id="234" name="Group 233">
            <a:extLst>
              <a:ext uri="{FF2B5EF4-FFF2-40B4-BE49-F238E27FC236}">
                <a16:creationId xmlns:a16="http://schemas.microsoft.com/office/drawing/2014/main" id="{80AF9DD7-769E-49C0-8E92-80778BD11249}"/>
              </a:ext>
            </a:extLst>
          </p:cNvPr>
          <p:cNvGrpSpPr/>
          <p:nvPr/>
        </p:nvGrpSpPr>
        <p:grpSpPr>
          <a:xfrm>
            <a:off x="-709365" y="1335093"/>
            <a:ext cx="4652207" cy="4578149"/>
            <a:chOff x="9543982" y="4247495"/>
            <a:chExt cx="5336983" cy="5252025"/>
          </a:xfrm>
        </p:grpSpPr>
        <p:sp>
          <p:nvSpPr>
            <p:cNvPr id="235" name="TextBox 234">
              <a:extLst>
                <a:ext uri="{FF2B5EF4-FFF2-40B4-BE49-F238E27FC236}">
                  <a16:creationId xmlns:a16="http://schemas.microsoft.com/office/drawing/2014/main" id="{F5D93649-B948-4EFC-B99D-07D3380E7C16}"/>
                </a:ext>
              </a:extLst>
            </p:cNvPr>
            <p:cNvSpPr txBox="1"/>
            <p:nvPr/>
          </p:nvSpPr>
          <p:spPr>
            <a:xfrm>
              <a:off x="11903768" y="4247495"/>
              <a:ext cx="579639"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12</a:t>
              </a:r>
            </a:p>
          </p:txBody>
        </p:sp>
        <p:sp>
          <p:nvSpPr>
            <p:cNvPr id="236" name="TextBox 235">
              <a:extLst>
                <a:ext uri="{FF2B5EF4-FFF2-40B4-BE49-F238E27FC236}">
                  <a16:creationId xmlns:a16="http://schemas.microsoft.com/office/drawing/2014/main" id="{20507B19-46D1-49C6-AB4D-A2900A6CAA2A}"/>
                </a:ext>
              </a:extLst>
            </p:cNvPr>
            <p:cNvSpPr txBox="1"/>
            <p:nvPr/>
          </p:nvSpPr>
          <p:spPr>
            <a:xfrm>
              <a:off x="13271818" y="4545857"/>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p>
          </p:txBody>
        </p:sp>
        <p:sp>
          <p:nvSpPr>
            <p:cNvPr id="237" name="TextBox 236">
              <a:extLst>
                <a:ext uri="{FF2B5EF4-FFF2-40B4-BE49-F238E27FC236}">
                  <a16:creationId xmlns:a16="http://schemas.microsoft.com/office/drawing/2014/main" id="{532AD659-2E29-448D-8DAF-365F05BCCC20}"/>
                </a:ext>
              </a:extLst>
            </p:cNvPr>
            <p:cNvSpPr txBox="1"/>
            <p:nvPr/>
          </p:nvSpPr>
          <p:spPr>
            <a:xfrm>
              <a:off x="10567697" y="4545857"/>
              <a:ext cx="579639"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11</a:t>
              </a:r>
            </a:p>
          </p:txBody>
        </p:sp>
        <p:sp>
          <p:nvSpPr>
            <p:cNvPr id="238" name="TextBox 237">
              <a:extLst>
                <a:ext uri="{FF2B5EF4-FFF2-40B4-BE49-F238E27FC236}">
                  <a16:creationId xmlns:a16="http://schemas.microsoft.com/office/drawing/2014/main" id="{7EDCE0C2-6521-4B84-B833-F3479BEEEE97}"/>
                </a:ext>
              </a:extLst>
            </p:cNvPr>
            <p:cNvSpPr txBox="1"/>
            <p:nvPr/>
          </p:nvSpPr>
          <p:spPr>
            <a:xfrm>
              <a:off x="14124245" y="5442878"/>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p>
          </p:txBody>
        </p:sp>
        <p:sp>
          <p:nvSpPr>
            <p:cNvPr id="239" name="TextBox 238">
              <a:extLst>
                <a:ext uri="{FF2B5EF4-FFF2-40B4-BE49-F238E27FC236}">
                  <a16:creationId xmlns:a16="http://schemas.microsoft.com/office/drawing/2014/main" id="{C792A002-F5E4-4677-AE7E-F5246300D9C0}"/>
                </a:ext>
              </a:extLst>
            </p:cNvPr>
            <p:cNvSpPr txBox="1"/>
            <p:nvPr/>
          </p:nvSpPr>
          <p:spPr>
            <a:xfrm>
              <a:off x="9935616" y="5442878"/>
              <a:ext cx="579639"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10</a:t>
              </a:r>
            </a:p>
          </p:txBody>
        </p:sp>
        <p:sp>
          <p:nvSpPr>
            <p:cNvPr id="240" name="TextBox 239">
              <a:extLst>
                <a:ext uri="{FF2B5EF4-FFF2-40B4-BE49-F238E27FC236}">
                  <a16:creationId xmlns:a16="http://schemas.microsoft.com/office/drawing/2014/main" id="{7D4F9C62-21CA-418B-8EB2-50E1A411145D}"/>
                </a:ext>
              </a:extLst>
            </p:cNvPr>
            <p:cNvSpPr txBox="1"/>
            <p:nvPr/>
          </p:nvSpPr>
          <p:spPr>
            <a:xfrm>
              <a:off x="14485222" y="6556295"/>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p>
          </p:txBody>
        </p:sp>
        <p:sp>
          <p:nvSpPr>
            <p:cNvPr id="241" name="TextBox 240">
              <a:extLst>
                <a:ext uri="{FF2B5EF4-FFF2-40B4-BE49-F238E27FC236}">
                  <a16:creationId xmlns:a16="http://schemas.microsoft.com/office/drawing/2014/main" id="{AE29CD7A-B445-4AF0-8366-7954E63845C4}"/>
                </a:ext>
              </a:extLst>
            </p:cNvPr>
            <p:cNvSpPr txBox="1"/>
            <p:nvPr/>
          </p:nvSpPr>
          <p:spPr>
            <a:xfrm>
              <a:off x="9543982" y="6556295"/>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9</a:t>
              </a:r>
            </a:p>
          </p:txBody>
        </p:sp>
        <p:sp>
          <p:nvSpPr>
            <p:cNvPr id="242" name="TextBox 241">
              <a:extLst>
                <a:ext uri="{FF2B5EF4-FFF2-40B4-BE49-F238E27FC236}">
                  <a16:creationId xmlns:a16="http://schemas.microsoft.com/office/drawing/2014/main" id="{E64C215C-7A40-4B2C-91D0-54B5FA4213FC}"/>
                </a:ext>
              </a:extLst>
            </p:cNvPr>
            <p:cNvSpPr txBox="1"/>
            <p:nvPr/>
          </p:nvSpPr>
          <p:spPr>
            <a:xfrm>
              <a:off x="14124245" y="7880794"/>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4</a:t>
              </a:r>
            </a:p>
          </p:txBody>
        </p:sp>
        <p:sp>
          <p:nvSpPr>
            <p:cNvPr id="243" name="TextBox 242">
              <a:extLst>
                <a:ext uri="{FF2B5EF4-FFF2-40B4-BE49-F238E27FC236}">
                  <a16:creationId xmlns:a16="http://schemas.microsoft.com/office/drawing/2014/main" id="{0D2A8A33-9E5D-4CFD-9A9B-CE62DE91B624}"/>
                </a:ext>
              </a:extLst>
            </p:cNvPr>
            <p:cNvSpPr txBox="1"/>
            <p:nvPr/>
          </p:nvSpPr>
          <p:spPr>
            <a:xfrm>
              <a:off x="9896339" y="7880794"/>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8</a:t>
              </a:r>
            </a:p>
          </p:txBody>
        </p:sp>
        <p:sp>
          <p:nvSpPr>
            <p:cNvPr id="244" name="TextBox 243">
              <a:extLst>
                <a:ext uri="{FF2B5EF4-FFF2-40B4-BE49-F238E27FC236}">
                  <a16:creationId xmlns:a16="http://schemas.microsoft.com/office/drawing/2014/main" id="{DF53AF41-8E66-445B-A1AD-3EB55CAD385D}"/>
                </a:ext>
              </a:extLst>
            </p:cNvPr>
            <p:cNvSpPr txBox="1"/>
            <p:nvPr/>
          </p:nvSpPr>
          <p:spPr>
            <a:xfrm>
              <a:off x="13271818" y="8659776"/>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5</a:t>
              </a:r>
            </a:p>
          </p:txBody>
        </p:sp>
        <p:sp>
          <p:nvSpPr>
            <p:cNvPr id="245" name="TextBox 244">
              <a:extLst>
                <a:ext uri="{FF2B5EF4-FFF2-40B4-BE49-F238E27FC236}">
                  <a16:creationId xmlns:a16="http://schemas.microsoft.com/office/drawing/2014/main" id="{953BA980-9C95-4867-BD74-C9C7F9F4A2DA}"/>
                </a:ext>
              </a:extLst>
            </p:cNvPr>
            <p:cNvSpPr txBox="1"/>
            <p:nvPr/>
          </p:nvSpPr>
          <p:spPr>
            <a:xfrm>
              <a:off x="10659645" y="8659776"/>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7</a:t>
              </a:r>
            </a:p>
          </p:txBody>
        </p:sp>
        <p:sp>
          <p:nvSpPr>
            <p:cNvPr id="246" name="TextBox 245">
              <a:extLst>
                <a:ext uri="{FF2B5EF4-FFF2-40B4-BE49-F238E27FC236}">
                  <a16:creationId xmlns:a16="http://schemas.microsoft.com/office/drawing/2014/main" id="{256ABA13-6AFC-4BEC-98E0-DBD48D8D253A}"/>
                </a:ext>
              </a:extLst>
            </p:cNvPr>
            <p:cNvSpPr txBox="1"/>
            <p:nvPr/>
          </p:nvSpPr>
          <p:spPr>
            <a:xfrm>
              <a:off x="11995718" y="9005209"/>
              <a:ext cx="395743" cy="494311"/>
            </a:xfrm>
            <a:prstGeom prst="rect">
              <a:avLst/>
            </a:prstGeom>
            <a:noFill/>
          </p:spPr>
          <p:txBody>
            <a:bodyPr wrap="none" rtlCol="0" anchor="ctr">
              <a:spAutoFit/>
            </a:bodyPr>
            <a:lstStyle/>
            <a:p>
              <a:pPr algn="ctr" defTabSz="228554"/>
              <a:r>
                <a:rPr lang="en-US" sz="220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6</a:t>
              </a:r>
            </a:p>
          </p:txBody>
        </p:sp>
      </p:grpSp>
      <p:grpSp>
        <p:nvGrpSpPr>
          <p:cNvPr id="247" name="Group 246">
            <a:extLst>
              <a:ext uri="{FF2B5EF4-FFF2-40B4-BE49-F238E27FC236}">
                <a16:creationId xmlns:a16="http://schemas.microsoft.com/office/drawing/2014/main" id="{3CCE6AB6-8D92-426C-95F2-5CEE0B51C85D}"/>
              </a:ext>
            </a:extLst>
          </p:cNvPr>
          <p:cNvGrpSpPr/>
          <p:nvPr/>
        </p:nvGrpSpPr>
        <p:grpSpPr>
          <a:xfrm>
            <a:off x="-1096181" y="913000"/>
            <a:ext cx="5392916" cy="5395298"/>
            <a:chOff x="8601075" y="3263900"/>
            <a:chExt cx="7185025" cy="7188200"/>
          </a:xfrm>
        </p:grpSpPr>
        <p:sp>
          <p:nvSpPr>
            <p:cNvPr id="248" name="Freeform 46">
              <a:extLst>
                <a:ext uri="{FF2B5EF4-FFF2-40B4-BE49-F238E27FC236}">
                  <a16:creationId xmlns:a16="http://schemas.microsoft.com/office/drawing/2014/main" id="{3EDA433B-0EE1-4AE4-BCFE-07749A298981}"/>
                </a:ext>
              </a:extLst>
            </p:cNvPr>
            <p:cNvSpPr>
              <a:spLocks/>
            </p:cNvSpPr>
            <p:nvPr/>
          </p:nvSpPr>
          <p:spPr bwMode="auto">
            <a:xfrm>
              <a:off x="8601075" y="3263900"/>
              <a:ext cx="7185025" cy="7188200"/>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no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nvGrpSpPr>
            <p:cNvPr id="249" name="Group 248">
              <a:extLst>
                <a:ext uri="{FF2B5EF4-FFF2-40B4-BE49-F238E27FC236}">
                  <a16:creationId xmlns:a16="http://schemas.microsoft.com/office/drawing/2014/main" id="{EF4BF6CD-252B-4514-8117-28A8DDF2E030}"/>
                </a:ext>
              </a:extLst>
            </p:cNvPr>
            <p:cNvGrpSpPr/>
            <p:nvPr/>
          </p:nvGrpSpPr>
          <p:grpSpPr>
            <a:xfrm>
              <a:off x="12043418" y="4132263"/>
              <a:ext cx="301926" cy="2754723"/>
              <a:chOff x="12043418" y="4132263"/>
              <a:chExt cx="301926" cy="2754723"/>
            </a:xfrm>
          </p:grpSpPr>
          <p:sp>
            <p:nvSpPr>
              <p:cNvPr id="250" name="Freeform 75">
                <a:extLst>
                  <a:ext uri="{FF2B5EF4-FFF2-40B4-BE49-F238E27FC236}">
                    <a16:creationId xmlns:a16="http://schemas.microsoft.com/office/drawing/2014/main" id="{9DB7DC75-483E-4DE5-81B4-E047C180D7F8}"/>
                  </a:ext>
                </a:extLst>
              </p:cNvPr>
              <p:cNvSpPr>
                <a:spLocks/>
              </p:cNvSpPr>
              <p:nvPr/>
            </p:nvSpPr>
            <p:spPr bwMode="auto">
              <a:xfrm>
                <a:off x="12043418" y="4132264"/>
                <a:ext cx="133500" cy="2754722"/>
              </a:xfrm>
              <a:custGeom>
                <a:avLst/>
                <a:gdLst>
                  <a:gd name="T0" fmla="*/ 105 w 105"/>
                  <a:gd name="T1" fmla="*/ 1728 h 1728"/>
                  <a:gd name="T2" fmla="*/ 0 w 105"/>
                  <a:gd name="T3" fmla="*/ 1222 h 1728"/>
                  <a:gd name="T4" fmla="*/ 105 w 105"/>
                  <a:gd name="T5" fmla="*/ 0 h 1728"/>
                  <a:gd name="T6" fmla="*/ 105 w 105"/>
                  <a:gd name="T7" fmla="*/ 1728 h 1728"/>
                  <a:gd name="connsiteX0" fmla="*/ 7345 w 7345"/>
                  <a:gd name="connsiteY0" fmla="*/ 10000 h 10000"/>
                  <a:gd name="connsiteX1" fmla="*/ 0 w 7345"/>
                  <a:gd name="connsiteY1" fmla="*/ 9975 h 10000"/>
                  <a:gd name="connsiteX2" fmla="*/ 7345 w 7345"/>
                  <a:gd name="connsiteY2" fmla="*/ 0 h 10000"/>
                  <a:gd name="connsiteX3" fmla="*/ 7345 w 7345"/>
                  <a:gd name="connsiteY3" fmla="*/ 10000 h 10000"/>
                  <a:gd name="connsiteX0" fmla="*/ 10904 w 10904"/>
                  <a:gd name="connsiteY0" fmla="*/ 10000 h 10042"/>
                  <a:gd name="connsiteX1" fmla="*/ 0 w 10904"/>
                  <a:gd name="connsiteY1" fmla="*/ 10042 h 10042"/>
                  <a:gd name="connsiteX2" fmla="*/ 10904 w 10904"/>
                  <a:gd name="connsiteY2" fmla="*/ 0 h 10042"/>
                  <a:gd name="connsiteX3" fmla="*/ 10904 w 10904"/>
                  <a:gd name="connsiteY3" fmla="*/ 10000 h 10042"/>
                </a:gdLst>
                <a:ahLst/>
                <a:cxnLst>
                  <a:cxn ang="0">
                    <a:pos x="connsiteX0" y="connsiteY0"/>
                  </a:cxn>
                  <a:cxn ang="0">
                    <a:pos x="connsiteX1" y="connsiteY1"/>
                  </a:cxn>
                  <a:cxn ang="0">
                    <a:pos x="connsiteX2" y="connsiteY2"/>
                  </a:cxn>
                  <a:cxn ang="0">
                    <a:pos x="connsiteX3" y="connsiteY3"/>
                  </a:cxn>
                </a:cxnLst>
                <a:rect l="l" t="t" r="r" b="b"/>
                <a:pathLst>
                  <a:path w="10904" h="10042">
                    <a:moveTo>
                      <a:pt x="10904" y="10000"/>
                    </a:moveTo>
                    <a:lnTo>
                      <a:pt x="0" y="10042"/>
                    </a:lnTo>
                    <a:lnTo>
                      <a:pt x="10904" y="0"/>
                    </a:lnTo>
                    <a:lnTo>
                      <a:pt x="10904" y="10000"/>
                    </a:lnTo>
                    <a:close/>
                  </a:path>
                </a:pathLst>
              </a:cu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251" name="Freeform 76">
                <a:extLst>
                  <a:ext uri="{FF2B5EF4-FFF2-40B4-BE49-F238E27FC236}">
                    <a16:creationId xmlns:a16="http://schemas.microsoft.com/office/drawing/2014/main" id="{66E7324E-DFF5-455B-84D3-EF94D2446FE3}"/>
                  </a:ext>
                </a:extLst>
              </p:cNvPr>
              <p:cNvSpPr>
                <a:spLocks/>
              </p:cNvSpPr>
              <p:nvPr/>
            </p:nvSpPr>
            <p:spPr bwMode="auto">
              <a:xfrm>
                <a:off x="12176917" y="4132263"/>
                <a:ext cx="168427" cy="2743748"/>
              </a:xfrm>
              <a:custGeom>
                <a:avLst/>
                <a:gdLst>
                  <a:gd name="T0" fmla="*/ 0 w 127"/>
                  <a:gd name="T1" fmla="*/ 1728 h 1728"/>
                  <a:gd name="T2" fmla="*/ 127 w 127"/>
                  <a:gd name="T3" fmla="*/ 1222 h 1728"/>
                  <a:gd name="T4" fmla="*/ 0 w 127"/>
                  <a:gd name="T5" fmla="*/ 0 h 1728"/>
                  <a:gd name="T6" fmla="*/ 0 w 127"/>
                  <a:gd name="T7" fmla="*/ 1728 h 1728"/>
                  <a:gd name="connsiteX0" fmla="*/ 0 w 8354"/>
                  <a:gd name="connsiteY0" fmla="*/ 10000 h 10002"/>
                  <a:gd name="connsiteX1" fmla="*/ 8354 w 8354"/>
                  <a:gd name="connsiteY1" fmla="*/ 10002 h 10002"/>
                  <a:gd name="connsiteX2" fmla="*/ 0 w 8354"/>
                  <a:gd name="connsiteY2" fmla="*/ 0 h 10002"/>
                  <a:gd name="connsiteX3" fmla="*/ 0 w 8354"/>
                  <a:gd name="connsiteY3" fmla="*/ 10000 h 10002"/>
                </a:gdLst>
                <a:ahLst/>
                <a:cxnLst>
                  <a:cxn ang="0">
                    <a:pos x="connsiteX0" y="connsiteY0"/>
                  </a:cxn>
                  <a:cxn ang="0">
                    <a:pos x="connsiteX1" y="connsiteY1"/>
                  </a:cxn>
                  <a:cxn ang="0">
                    <a:pos x="connsiteX2" y="connsiteY2"/>
                  </a:cxn>
                  <a:cxn ang="0">
                    <a:pos x="connsiteX3" y="connsiteY3"/>
                  </a:cxn>
                </a:cxnLst>
                <a:rect l="l" t="t" r="r" b="b"/>
                <a:pathLst>
                  <a:path w="8354" h="10002">
                    <a:moveTo>
                      <a:pt x="0" y="10000"/>
                    </a:moveTo>
                    <a:lnTo>
                      <a:pt x="8354" y="10002"/>
                    </a:lnTo>
                    <a:lnTo>
                      <a:pt x="0" y="0"/>
                    </a:lnTo>
                    <a:lnTo>
                      <a:pt x="0" y="10000"/>
                    </a:ln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grpSp>
      <p:grpSp>
        <p:nvGrpSpPr>
          <p:cNvPr id="252" name="Group 251">
            <a:extLst>
              <a:ext uri="{FF2B5EF4-FFF2-40B4-BE49-F238E27FC236}">
                <a16:creationId xmlns:a16="http://schemas.microsoft.com/office/drawing/2014/main" id="{DB1DC255-A794-4416-A6DC-86943D7C87D0}"/>
              </a:ext>
            </a:extLst>
          </p:cNvPr>
          <p:cNvGrpSpPr/>
          <p:nvPr/>
        </p:nvGrpSpPr>
        <p:grpSpPr>
          <a:xfrm rot="17771315">
            <a:off x="-1095586" y="913000"/>
            <a:ext cx="5392916" cy="5395298"/>
            <a:chOff x="8601868" y="3263900"/>
            <a:chExt cx="7185025" cy="7188200"/>
          </a:xfrm>
        </p:grpSpPr>
        <p:sp>
          <p:nvSpPr>
            <p:cNvPr id="253" name="Freeform 46">
              <a:extLst>
                <a:ext uri="{FF2B5EF4-FFF2-40B4-BE49-F238E27FC236}">
                  <a16:creationId xmlns:a16="http://schemas.microsoft.com/office/drawing/2014/main" id="{38E11B00-50A6-4655-BE84-2DC31DB6524D}"/>
                </a:ext>
              </a:extLst>
            </p:cNvPr>
            <p:cNvSpPr>
              <a:spLocks/>
            </p:cNvSpPr>
            <p:nvPr/>
          </p:nvSpPr>
          <p:spPr bwMode="auto">
            <a:xfrm>
              <a:off x="8601868" y="3263900"/>
              <a:ext cx="7185025" cy="7188200"/>
            </a:xfrm>
            <a:custGeom>
              <a:avLst/>
              <a:gdLst>
                <a:gd name="T0" fmla="*/ 183 w 215"/>
                <a:gd name="T1" fmla="*/ 32 h 215"/>
                <a:gd name="T2" fmla="*/ 107 w 215"/>
                <a:gd name="T3" fmla="*/ 0 h 215"/>
                <a:gd name="T4" fmla="*/ 31 w 215"/>
                <a:gd name="T5" fmla="*/ 32 h 215"/>
                <a:gd name="T6" fmla="*/ 0 w 215"/>
                <a:gd name="T7" fmla="*/ 108 h 215"/>
                <a:gd name="T8" fmla="*/ 31 w 215"/>
                <a:gd name="T9" fmla="*/ 184 h 215"/>
                <a:gd name="T10" fmla="*/ 107 w 215"/>
                <a:gd name="T11" fmla="*/ 215 h 215"/>
                <a:gd name="T12" fmla="*/ 183 w 215"/>
                <a:gd name="T13" fmla="*/ 184 h 215"/>
                <a:gd name="T14" fmla="*/ 215 w 215"/>
                <a:gd name="T15" fmla="*/ 108 h 215"/>
                <a:gd name="T16" fmla="*/ 183 w 215"/>
                <a:gd name="T17" fmla="*/ 3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5">
                  <a:moveTo>
                    <a:pt x="183" y="32"/>
                  </a:moveTo>
                  <a:cubicBezTo>
                    <a:pt x="163" y="11"/>
                    <a:pt x="136" y="0"/>
                    <a:pt x="107" y="0"/>
                  </a:cubicBezTo>
                  <a:cubicBezTo>
                    <a:pt x="79" y="0"/>
                    <a:pt x="52" y="11"/>
                    <a:pt x="31" y="32"/>
                  </a:cubicBezTo>
                  <a:cubicBezTo>
                    <a:pt x="11" y="52"/>
                    <a:pt x="0" y="79"/>
                    <a:pt x="0" y="108"/>
                  </a:cubicBezTo>
                  <a:cubicBezTo>
                    <a:pt x="0" y="136"/>
                    <a:pt x="11" y="163"/>
                    <a:pt x="31" y="184"/>
                  </a:cubicBezTo>
                  <a:cubicBezTo>
                    <a:pt x="52" y="204"/>
                    <a:pt x="79" y="215"/>
                    <a:pt x="107" y="215"/>
                  </a:cubicBezTo>
                  <a:cubicBezTo>
                    <a:pt x="136" y="215"/>
                    <a:pt x="163" y="204"/>
                    <a:pt x="183" y="184"/>
                  </a:cubicBezTo>
                  <a:cubicBezTo>
                    <a:pt x="204" y="163"/>
                    <a:pt x="215" y="136"/>
                    <a:pt x="215" y="108"/>
                  </a:cubicBezTo>
                  <a:cubicBezTo>
                    <a:pt x="215" y="79"/>
                    <a:pt x="204" y="52"/>
                    <a:pt x="183" y="32"/>
                  </a:cubicBezTo>
                  <a:close/>
                </a:path>
              </a:pathLst>
            </a:custGeom>
            <a:no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nvGrpSpPr>
            <p:cNvPr id="254" name="Group 253">
              <a:extLst>
                <a:ext uri="{FF2B5EF4-FFF2-40B4-BE49-F238E27FC236}">
                  <a16:creationId xmlns:a16="http://schemas.microsoft.com/office/drawing/2014/main" id="{B0C6A3DC-B733-4893-94E9-BE4A38402CE1}"/>
                </a:ext>
              </a:extLst>
            </p:cNvPr>
            <p:cNvGrpSpPr/>
            <p:nvPr/>
          </p:nvGrpSpPr>
          <p:grpSpPr>
            <a:xfrm>
              <a:off x="12130562" y="6737266"/>
              <a:ext cx="1517969" cy="973221"/>
              <a:chOff x="12130562" y="6737266"/>
              <a:chExt cx="1517969" cy="973221"/>
            </a:xfrm>
          </p:grpSpPr>
          <p:sp>
            <p:nvSpPr>
              <p:cNvPr id="255" name="Freeform 77">
                <a:extLst>
                  <a:ext uri="{FF2B5EF4-FFF2-40B4-BE49-F238E27FC236}">
                    <a16:creationId xmlns:a16="http://schemas.microsoft.com/office/drawing/2014/main" id="{B2A198F0-36B6-4E56-8E00-883BB33F92BF}"/>
                  </a:ext>
                </a:extLst>
              </p:cNvPr>
              <p:cNvSpPr>
                <a:spLocks/>
              </p:cNvSpPr>
              <p:nvPr/>
            </p:nvSpPr>
            <p:spPr bwMode="auto">
              <a:xfrm>
                <a:off x="12130562" y="6875463"/>
                <a:ext cx="1517969" cy="835024"/>
              </a:xfrm>
              <a:custGeom>
                <a:avLst/>
                <a:gdLst>
                  <a:gd name="T0" fmla="*/ 0 w 927"/>
                  <a:gd name="T1" fmla="*/ 0 h 526"/>
                  <a:gd name="T2" fmla="*/ 295 w 927"/>
                  <a:gd name="T3" fmla="*/ 273 h 526"/>
                  <a:gd name="T4" fmla="*/ 927 w 927"/>
                  <a:gd name="T5" fmla="*/ 526 h 526"/>
                  <a:gd name="T6" fmla="*/ 0 w 927"/>
                  <a:gd name="T7" fmla="*/ 0 h 526"/>
                  <a:gd name="connsiteX0" fmla="*/ 315 w 10315"/>
                  <a:gd name="connsiteY0" fmla="*/ 0 h 10000"/>
                  <a:gd name="connsiteX1" fmla="*/ 0 w 10315"/>
                  <a:gd name="connsiteY1" fmla="*/ 1556 h 10000"/>
                  <a:gd name="connsiteX2" fmla="*/ 10315 w 10315"/>
                  <a:gd name="connsiteY2" fmla="*/ 10000 h 10000"/>
                  <a:gd name="connsiteX3" fmla="*/ 315 w 10315"/>
                  <a:gd name="connsiteY3" fmla="*/ 0 h 10000"/>
                </a:gdLst>
                <a:ahLst/>
                <a:cxnLst>
                  <a:cxn ang="0">
                    <a:pos x="connsiteX0" y="connsiteY0"/>
                  </a:cxn>
                  <a:cxn ang="0">
                    <a:pos x="connsiteX1" y="connsiteY1"/>
                  </a:cxn>
                  <a:cxn ang="0">
                    <a:pos x="connsiteX2" y="connsiteY2"/>
                  </a:cxn>
                  <a:cxn ang="0">
                    <a:pos x="connsiteX3" y="connsiteY3"/>
                  </a:cxn>
                </a:cxnLst>
                <a:rect l="l" t="t" r="r" b="b"/>
                <a:pathLst>
                  <a:path w="10315" h="10000">
                    <a:moveTo>
                      <a:pt x="315" y="0"/>
                    </a:moveTo>
                    <a:lnTo>
                      <a:pt x="0" y="1556"/>
                    </a:lnTo>
                    <a:lnTo>
                      <a:pt x="10315" y="10000"/>
                    </a:lnTo>
                    <a:lnTo>
                      <a:pt x="315" y="0"/>
                    </a:lnTo>
                    <a:close/>
                  </a:path>
                </a:pathLst>
              </a:cu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sp>
            <p:nvSpPr>
              <p:cNvPr id="256" name="Freeform 78">
                <a:extLst>
                  <a:ext uri="{FF2B5EF4-FFF2-40B4-BE49-F238E27FC236}">
                    <a16:creationId xmlns:a16="http://schemas.microsoft.com/office/drawing/2014/main" id="{8A5647C0-671F-476D-9E90-E725C1537AFE}"/>
                  </a:ext>
                </a:extLst>
              </p:cNvPr>
              <p:cNvSpPr>
                <a:spLocks/>
              </p:cNvSpPr>
              <p:nvPr/>
            </p:nvSpPr>
            <p:spPr bwMode="auto">
              <a:xfrm>
                <a:off x="12176918" y="6737266"/>
                <a:ext cx="1471613" cy="973220"/>
              </a:xfrm>
              <a:custGeom>
                <a:avLst/>
                <a:gdLst>
                  <a:gd name="T0" fmla="*/ 0 w 927"/>
                  <a:gd name="T1" fmla="*/ 0 h 526"/>
                  <a:gd name="T2" fmla="*/ 400 w 927"/>
                  <a:gd name="T3" fmla="*/ 84 h 526"/>
                  <a:gd name="T4" fmla="*/ 927 w 927"/>
                  <a:gd name="T5" fmla="*/ 526 h 526"/>
                  <a:gd name="T6" fmla="*/ 0 w 927"/>
                  <a:gd name="T7" fmla="*/ 0 h 526"/>
                  <a:gd name="connsiteX0" fmla="*/ 0 w 10000"/>
                  <a:gd name="connsiteY0" fmla="*/ 1655 h 11655"/>
                  <a:gd name="connsiteX1" fmla="*/ 780 w 10000"/>
                  <a:gd name="connsiteY1" fmla="*/ 0 h 11655"/>
                  <a:gd name="connsiteX2" fmla="*/ 10000 w 10000"/>
                  <a:gd name="connsiteY2" fmla="*/ 11655 h 11655"/>
                  <a:gd name="connsiteX3" fmla="*/ 0 w 10000"/>
                  <a:gd name="connsiteY3" fmla="*/ 1655 h 11655"/>
                </a:gdLst>
                <a:ahLst/>
                <a:cxnLst>
                  <a:cxn ang="0">
                    <a:pos x="connsiteX0" y="connsiteY0"/>
                  </a:cxn>
                  <a:cxn ang="0">
                    <a:pos x="connsiteX1" y="connsiteY1"/>
                  </a:cxn>
                  <a:cxn ang="0">
                    <a:pos x="connsiteX2" y="connsiteY2"/>
                  </a:cxn>
                  <a:cxn ang="0">
                    <a:pos x="connsiteX3" y="connsiteY3"/>
                  </a:cxn>
                </a:cxnLst>
                <a:rect l="l" t="t" r="r" b="b"/>
                <a:pathLst>
                  <a:path w="10000" h="11655">
                    <a:moveTo>
                      <a:pt x="0" y="1655"/>
                    </a:moveTo>
                    <a:lnTo>
                      <a:pt x="780" y="0"/>
                    </a:lnTo>
                    <a:lnTo>
                      <a:pt x="10000" y="11655"/>
                    </a:lnTo>
                    <a:lnTo>
                      <a:pt x="0" y="1655"/>
                    </a:ln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pPr defTabSz="228554"/>
                <a:endParaRPr lang="en-US" sz="700">
                  <a:solidFill>
                    <a:srgbClr val="FFFFFF"/>
                  </a:solidFill>
                  <a:latin typeface="Open Sans Light"/>
                </a:endParaRPr>
              </a:p>
            </p:txBody>
          </p:sp>
        </p:grpSp>
      </p:grpSp>
      <p:sp>
        <p:nvSpPr>
          <p:cNvPr id="257" name="Oval 256">
            <a:extLst>
              <a:ext uri="{FF2B5EF4-FFF2-40B4-BE49-F238E27FC236}">
                <a16:creationId xmlns:a16="http://schemas.microsoft.com/office/drawing/2014/main" id="{C773FFE3-BC04-4F86-8F8A-7380668A4A7F}"/>
              </a:ext>
            </a:extLst>
          </p:cNvPr>
          <p:cNvSpPr/>
          <p:nvPr/>
        </p:nvSpPr>
        <p:spPr>
          <a:xfrm>
            <a:off x="1396507" y="3402787"/>
            <a:ext cx="405600" cy="405600"/>
          </a:xfrm>
          <a:prstGeom prst="ellipse">
            <a:avLst/>
          </a:prstGeom>
          <a:solidFill>
            <a:schemeClr val="bg2"/>
          </a:solidFill>
          <a:ln w="88900">
            <a:solidFill>
              <a:schemeClr val="accent6">
                <a:lumMod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1600">
              <a:solidFill>
                <a:srgbClr val="FFFFFF"/>
              </a:solidFill>
              <a:latin typeface="dt-business-03" panose="02000509000000000000" pitchFamily="49" charset="0"/>
            </a:endParaRPr>
          </a:p>
        </p:txBody>
      </p:sp>
      <p:pic>
        <p:nvPicPr>
          <p:cNvPr id="2" name="Recorded Sound">
            <a:hlinkClick r:id="" action="ppaction://media"/>
            <a:extLst>
              <a:ext uri="{FF2B5EF4-FFF2-40B4-BE49-F238E27FC236}">
                <a16:creationId xmlns:a16="http://schemas.microsoft.com/office/drawing/2014/main" id="{2E087B30-33A8-7DCC-9F39-19AAC48DE9E4}"/>
              </a:ext>
            </a:extLst>
          </p:cNvPr>
          <p:cNvPicPr>
            <a:picLocks noChangeAspect="1"/>
          </p:cNvPicPr>
          <p:nvPr>
            <a:audioFile r:link="rId2"/>
            <p:extLst>
              <p:ext uri="{DAA4B4D4-6D71-4841-9C94-3DE7FCFB9230}">
                <p14:media xmlns:p14="http://schemas.microsoft.com/office/powerpoint/2010/main" r:embed="rId3">
                  <p14:trim st="3191"/>
                </p14:media>
              </p:ext>
            </p:extLst>
          </p:nvPr>
        </p:nvPicPr>
        <p:blipFill>
          <a:blip r:embed="rId6"/>
          <a:stretch>
            <a:fillRect/>
          </a:stretch>
        </p:blipFill>
        <p:spPr>
          <a:xfrm>
            <a:off x="283232" y="76472"/>
            <a:ext cx="304800" cy="304800"/>
          </a:xfrm>
          <a:prstGeom prst="rect">
            <a:avLst/>
          </a:prstGeom>
        </p:spPr>
      </p:pic>
    </p:spTree>
    <p:extLst>
      <p:ext uri="{BB962C8B-B14F-4D97-AF65-F5344CB8AC3E}">
        <p14:creationId xmlns:p14="http://schemas.microsoft.com/office/powerpoint/2010/main" val="555493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23871">
        <p159:morph option="byObject"/>
      </p:transition>
    </mc:Choice>
    <mc:Fallback xmlns="">
      <p:transition spd="slow" advTm="23871">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decel="10000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anim calcmode="lin" valueType="num">
                                          <p:cBhvr additive="base">
                                            <p:cTn id="9" dur="1000" fill="hold"/>
                                            <p:tgtEl>
                                              <p:spTgt spid="95"/>
                                            </p:tgtEl>
                                            <p:attrNameLst>
                                              <p:attrName>ppt_x</p:attrName>
                                            </p:attrNameLst>
                                          </p:cBhvr>
                                          <p:tavLst>
                                            <p:tav tm="0">
                                              <p:val>
                                                <p:strVal val="0-#ppt_w/2"/>
                                              </p:val>
                                            </p:tav>
                                            <p:tav tm="100000">
                                              <p:val>
                                                <p:strVal val="#ppt_x"/>
                                              </p:val>
                                            </p:tav>
                                          </p:tavLst>
                                        </p:anim>
                                        <p:anim calcmode="lin" valueType="num">
                                          <p:cBhvr additive="base">
                                            <p:cTn id="10" dur="1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decel="10000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1000" fill="hold"/>
                                            <p:tgtEl>
                                              <p:spTgt spid="89"/>
                                            </p:tgtEl>
                                            <p:attrNameLst>
                                              <p:attrName>ppt_x</p:attrName>
                                            </p:attrNameLst>
                                          </p:cBhvr>
                                          <p:tavLst>
                                            <p:tav tm="0">
                                              <p:val>
                                                <p:strVal val="0-#ppt_w/2"/>
                                              </p:val>
                                            </p:tav>
                                            <p:tav tm="100000">
                                              <p:val>
                                                <p:strVal val="#ppt_x"/>
                                              </p:val>
                                            </p:tav>
                                          </p:tavLst>
                                        </p:anim>
                                        <p:anim calcmode="lin" valueType="num">
                                          <p:cBhvr additive="base">
                                            <p:cTn id="16" dur="1000" fill="hold"/>
                                            <p:tgtEl>
                                              <p:spTgt spid="89"/>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14:presetBounceEnd="80000">
                                      <p:stCondLst>
                                        <p:cond delay="0"/>
                                      </p:stCondLst>
                                      <p:childTnLst>
                                        <p:animRot by="2100000" p14:bounceEnd="80000">
                                          <p:cBhvr>
                                            <p:cTn id="18" dur="2000" fill="hold"/>
                                            <p:tgtEl>
                                              <p:spTgt spid="252"/>
                                            </p:tgtEl>
                                            <p:attrNameLst>
                                              <p:attrName>r</p:attrName>
                                            </p:attrNameLst>
                                          </p:cBhvr>
                                        </p:animRot>
                                      </p:childTnLst>
                                    </p:cTn>
                                  </p:par>
                                  <p:par>
                                    <p:cTn id="19" presetID="8" presetClass="emph" presetSubtype="0" fill="hold" nodeType="withEffect" p14:presetBounceEnd="80000">
                                      <p:stCondLst>
                                        <p:cond delay="0"/>
                                      </p:stCondLst>
                                      <p:childTnLst>
                                        <p:animRot by="21600000" p14:bounceEnd="80000">
                                          <p:cBhvr>
                                            <p:cTn id="20" dur="2000" fill="hold"/>
                                            <p:tgtEl>
                                              <p:spTgt spid="247"/>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additive="base">
                                            <p:cTn id="25" dur="1000" fill="hold"/>
                                            <p:tgtEl>
                                              <p:spTgt spid="114"/>
                                            </p:tgtEl>
                                            <p:attrNameLst>
                                              <p:attrName>ppt_x</p:attrName>
                                            </p:attrNameLst>
                                          </p:cBhvr>
                                          <p:tavLst>
                                            <p:tav tm="0">
                                              <p:val>
                                                <p:strVal val="0-#ppt_w/2"/>
                                              </p:val>
                                            </p:tav>
                                            <p:tav tm="100000">
                                              <p:val>
                                                <p:strVal val="#ppt_x"/>
                                              </p:val>
                                            </p:tav>
                                          </p:tavLst>
                                        </p:anim>
                                        <p:anim calcmode="lin" valueType="num">
                                          <p:cBhvr additive="base">
                                            <p:cTn id="26" dur="1000" fill="hold"/>
                                            <p:tgtEl>
                                              <p:spTgt spid="114"/>
                                            </p:tgtEl>
                                            <p:attrNameLst>
                                              <p:attrName>ppt_y</p:attrName>
                                            </p:attrNameLst>
                                          </p:cBhvr>
                                          <p:tavLst>
                                            <p:tav tm="0">
                                              <p:val>
                                                <p:strVal val="#ppt_y"/>
                                              </p:val>
                                            </p:tav>
                                            <p:tav tm="100000">
                                              <p:val>
                                                <p:strVal val="#ppt_y"/>
                                              </p:val>
                                            </p:tav>
                                          </p:tavLst>
                                        </p:anim>
                                      </p:childTnLst>
                                    </p:cTn>
                                  </p:par>
                                  <p:par>
                                    <p:cTn id="27" presetID="8" presetClass="emph" presetSubtype="0" fill="hold" nodeType="withEffect" p14:presetBounceEnd="80000">
                                      <p:stCondLst>
                                        <p:cond delay="0"/>
                                      </p:stCondLst>
                                      <p:childTnLst>
                                        <p:animRot by="2100000" p14:bounceEnd="80000">
                                          <p:cBhvr>
                                            <p:cTn id="28" dur="2000" fill="hold"/>
                                            <p:tgtEl>
                                              <p:spTgt spid="252"/>
                                            </p:tgtEl>
                                            <p:attrNameLst>
                                              <p:attrName>r</p:attrName>
                                            </p:attrNameLst>
                                          </p:cBhvr>
                                        </p:animRot>
                                      </p:childTnLst>
                                    </p:cTn>
                                  </p:par>
                                  <p:par>
                                    <p:cTn id="29" presetID="8" presetClass="emph" presetSubtype="0" fill="hold" nodeType="withEffect" p14:presetBounceEnd="80000">
                                      <p:stCondLst>
                                        <p:cond delay="0"/>
                                      </p:stCondLst>
                                      <p:childTnLst>
                                        <p:animRot by="21600000" p14:bounceEnd="80000">
                                          <p:cBhvr>
                                            <p:cTn id="30" dur="2000" fill="hold"/>
                                            <p:tgtEl>
                                              <p:spTgt spid="2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fill="hold" display="0">
                      <p:stCondLst>
                        <p:cond delay="indefinite"/>
                      </p:stCondLst>
                      <p:endCondLst>
                        <p:cond evt="onStopAudio" delay="0">
                          <p:tgtEl>
                            <p:sldTgt/>
                          </p:tgtEl>
                        </p:cond>
                      </p:endCondLst>
                    </p:cTn>
                    <p:tgtEl>
                      <p:spTgt spid="2"/>
                    </p:tgtEl>
                  </p:cMediaNode>
                </p:audio>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decel="10000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anim calcmode="lin" valueType="num">
                                          <p:cBhvr additive="base">
                                            <p:cTn id="9" dur="1000" fill="hold"/>
                                            <p:tgtEl>
                                              <p:spTgt spid="95"/>
                                            </p:tgtEl>
                                            <p:attrNameLst>
                                              <p:attrName>ppt_x</p:attrName>
                                            </p:attrNameLst>
                                          </p:cBhvr>
                                          <p:tavLst>
                                            <p:tav tm="0">
                                              <p:val>
                                                <p:strVal val="0-#ppt_w/2"/>
                                              </p:val>
                                            </p:tav>
                                            <p:tav tm="100000">
                                              <p:val>
                                                <p:strVal val="#ppt_x"/>
                                              </p:val>
                                            </p:tav>
                                          </p:tavLst>
                                        </p:anim>
                                        <p:anim calcmode="lin" valueType="num">
                                          <p:cBhvr additive="base">
                                            <p:cTn id="10" dur="1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decel="10000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1000" fill="hold"/>
                                            <p:tgtEl>
                                              <p:spTgt spid="89"/>
                                            </p:tgtEl>
                                            <p:attrNameLst>
                                              <p:attrName>ppt_x</p:attrName>
                                            </p:attrNameLst>
                                          </p:cBhvr>
                                          <p:tavLst>
                                            <p:tav tm="0">
                                              <p:val>
                                                <p:strVal val="0-#ppt_w/2"/>
                                              </p:val>
                                            </p:tav>
                                            <p:tav tm="100000">
                                              <p:val>
                                                <p:strVal val="#ppt_x"/>
                                              </p:val>
                                            </p:tav>
                                          </p:tavLst>
                                        </p:anim>
                                        <p:anim calcmode="lin" valueType="num">
                                          <p:cBhvr additive="base">
                                            <p:cTn id="16" dur="1000" fill="hold"/>
                                            <p:tgtEl>
                                              <p:spTgt spid="89"/>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2100000">
                                          <p:cBhvr>
                                            <p:cTn id="18" dur="2000" fill="hold"/>
                                            <p:tgtEl>
                                              <p:spTgt spid="252"/>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247"/>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additive="base">
                                            <p:cTn id="25" dur="1000" fill="hold"/>
                                            <p:tgtEl>
                                              <p:spTgt spid="114"/>
                                            </p:tgtEl>
                                            <p:attrNameLst>
                                              <p:attrName>ppt_x</p:attrName>
                                            </p:attrNameLst>
                                          </p:cBhvr>
                                          <p:tavLst>
                                            <p:tav tm="0">
                                              <p:val>
                                                <p:strVal val="0-#ppt_w/2"/>
                                              </p:val>
                                            </p:tav>
                                            <p:tav tm="100000">
                                              <p:val>
                                                <p:strVal val="#ppt_x"/>
                                              </p:val>
                                            </p:tav>
                                          </p:tavLst>
                                        </p:anim>
                                        <p:anim calcmode="lin" valueType="num">
                                          <p:cBhvr additive="base">
                                            <p:cTn id="26" dur="1000" fill="hold"/>
                                            <p:tgtEl>
                                              <p:spTgt spid="114"/>
                                            </p:tgtEl>
                                            <p:attrNameLst>
                                              <p:attrName>ppt_y</p:attrName>
                                            </p:attrNameLst>
                                          </p:cBhvr>
                                          <p:tavLst>
                                            <p:tav tm="0">
                                              <p:val>
                                                <p:strVal val="#ppt_y"/>
                                              </p:val>
                                            </p:tav>
                                            <p:tav tm="100000">
                                              <p:val>
                                                <p:strVal val="#ppt_y"/>
                                              </p:val>
                                            </p:tav>
                                          </p:tavLst>
                                        </p:anim>
                                      </p:childTnLst>
                                    </p:cTn>
                                  </p:par>
                                  <p:par>
                                    <p:cTn id="27" presetID="8" presetClass="emph" presetSubtype="0" fill="hold" nodeType="withEffect">
                                      <p:stCondLst>
                                        <p:cond delay="0"/>
                                      </p:stCondLst>
                                      <p:childTnLst>
                                        <p:animRot by="2100000">
                                          <p:cBhvr>
                                            <p:cTn id="28" dur="2000" fill="hold"/>
                                            <p:tgtEl>
                                              <p:spTgt spid="252"/>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2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fill="hold" display="0">
                      <p:stCondLst>
                        <p:cond delay="indefinite"/>
                      </p:stCondLst>
                      <p:endCondLst>
                        <p:cond evt="onStopAudio" delay="0">
                          <p:tgtEl>
                            <p:sldTgt/>
                          </p:tgtEl>
                        </p:cond>
                      </p:endCondLst>
                    </p:cTn>
                    <p:tgtEl>
                      <p:spTgt spid="2"/>
                    </p:tgtEl>
                  </p:cMediaNode>
                </p:audio>
              </p:childTnLst>
            </p:cTn>
          </p:par>
        </p:tnLst>
      </p:timing>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Model X">
      <a:dk1>
        <a:srgbClr val="272E3A"/>
      </a:dk1>
      <a:lt1>
        <a:srgbClr val="FFFFFF"/>
      </a:lt1>
      <a:dk2>
        <a:srgbClr val="00A3DA"/>
      </a:dk2>
      <a:lt2>
        <a:srgbClr val="0CA8DA"/>
      </a:lt2>
      <a:accent1>
        <a:srgbClr val="56CADC"/>
      </a:accent1>
      <a:accent2>
        <a:srgbClr val="49C4DB"/>
      </a:accent2>
      <a:accent3>
        <a:srgbClr val="3DBEDB"/>
      </a:accent3>
      <a:accent4>
        <a:srgbClr val="31B9DB"/>
      </a:accent4>
      <a:accent5>
        <a:srgbClr val="24B3DA"/>
      </a:accent5>
      <a:accent6>
        <a:srgbClr val="18AEDA"/>
      </a:accent6>
      <a:hlink>
        <a:srgbClr val="2F8299"/>
      </a:hlink>
      <a:folHlink>
        <a:srgbClr val="8C8C8C"/>
      </a:folHlink>
    </a:clrScheme>
    <a:fontScheme name="Model X">
      <a:majorFont>
        <a:latin typeface="Open Sans Light"/>
        <a:ea typeface=""/>
        <a:cs typeface=""/>
      </a:majorFont>
      <a:minorFont>
        <a:latin typeface="Open Sans Light"/>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3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yout of version 4.5">
  <a:themeElements>
    <a:clrScheme name="Custom 1">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Ion">
  <a:themeElements>
    <a:clrScheme name="Model X">
      <a:dk1>
        <a:srgbClr val="272E3A"/>
      </a:dk1>
      <a:lt1>
        <a:srgbClr val="FFFFFF"/>
      </a:lt1>
      <a:dk2>
        <a:srgbClr val="00A3DA"/>
      </a:dk2>
      <a:lt2>
        <a:srgbClr val="0CA8DA"/>
      </a:lt2>
      <a:accent1>
        <a:srgbClr val="56CADC"/>
      </a:accent1>
      <a:accent2>
        <a:srgbClr val="49C4DB"/>
      </a:accent2>
      <a:accent3>
        <a:srgbClr val="3DBEDB"/>
      </a:accent3>
      <a:accent4>
        <a:srgbClr val="31B9DB"/>
      </a:accent4>
      <a:accent5>
        <a:srgbClr val="24B3DA"/>
      </a:accent5>
      <a:accent6>
        <a:srgbClr val="18AEDA"/>
      </a:accent6>
      <a:hlink>
        <a:srgbClr val="2F8299"/>
      </a:hlink>
      <a:folHlink>
        <a:srgbClr val="8C8C8C"/>
      </a:folHlink>
    </a:clrScheme>
    <a:fontScheme name="Model X">
      <a:majorFont>
        <a:latin typeface="Open Sans Light"/>
        <a:ea typeface=""/>
        <a:cs typeface=""/>
      </a:majorFont>
      <a:minorFont>
        <a:latin typeface="Open Sans Light"/>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2.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3.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4.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5.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6.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7.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8.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9.xml><?xml version="1.0" encoding="utf-8"?>
<a:themeOverride xmlns:a="http://schemas.openxmlformats.org/drawingml/2006/main">
  <a:clrScheme name="Model X">
    <a:dk1>
      <a:srgbClr val="172144"/>
    </a:dk1>
    <a:lt1>
      <a:srgbClr val="FFFFFF"/>
    </a:lt1>
    <a:dk2>
      <a:srgbClr val="E44C5A"/>
    </a:dk2>
    <a:lt2>
      <a:srgbClr val="E13F5E"/>
    </a:lt2>
    <a:accent1>
      <a:srgbClr val="F79E45"/>
    </a:accent1>
    <a:accent2>
      <a:srgbClr val="F39048"/>
    </a:accent2>
    <a:accent3>
      <a:srgbClr val="F0824C"/>
    </a:accent3>
    <a:accent4>
      <a:srgbClr val="ED754F"/>
    </a:accent4>
    <a:accent5>
      <a:srgbClr val="EA6753"/>
    </a:accent5>
    <a:accent6>
      <a:srgbClr val="E75A56"/>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TotalTime>443</TotalTime>
  <Words>1757</Words>
  <Application>Microsoft Office PowerPoint</Application>
  <PresentationFormat>Widescreen</PresentationFormat>
  <Paragraphs>217</Paragraphs>
  <Slides>20</Slides>
  <Notes>1</Notes>
  <HiddenSlides>0</HiddenSlides>
  <MMClips>9</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20</vt:i4>
      </vt:variant>
    </vt:vector>
  </HeadingPairs>
  <TitlesOfParts>
    <vt:vector size="39" baseType="lpstr">
      <vt:lpstr>Arial</vt:lpstr>
      <vt:lpstr>Calibri</vt:lpstr>
      <vt:lpstr>Century Gothic</vt:lpstr>
      <vt:lpstr>Designball-Charts-01</vt:lpstr>
      <vt:lpstr>Designball-Documents-02</vt:lpstr>
      <vt:lpstr>Designball-Electronic-Device-02</vt:lpstr>
      <vt:lpstr>Designball-Finance-01</vt:lpstr>
      <vt:lpstr>Designball-Social-01</vt:lpstr>
      <vt:lpstr>dt-business-03</vt:lpstr>
      <vt:lpstr>Open Sans Bold</vt:lpstr>
      <vt:lpstr>Open Sans Extrabold</vt:lpstr>
      <vt:lpstr>Open Sans Light</vt:lpstr>
      <vt:lpstr>Wingdings 3</vt:lpstr>
      <vt:lpstr>Ion</vt:lpstr>
      <vt:lpstr>3_Office Theme</vt:lpstr>
      <vt:lpstr>4_Office Theme</vt:lpstr>
      <vt:lpstr>5_Office Theme</vt:lpstr>
      <vt:lpstr>Layout of version 4.5</vt:lpstr>
      <vt:lpstr>1_Ion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Angel Garcia Garcia</dc:creator>
  <cp:lastModifiedBy>Roy Angel Garcia Garcia</cp:lastModifiedBy>
  <cp:revision>1</cp:revision>
  <dcterms:created xsi:type="dcterms:W3CDTF">2023-07-02T19:38:42Z</dcterms:created>
  <dcterms:modified xsi:type="dcterms:W3CDTF">2023-07-03T03:03:47Z</dcterms:modified>
</cp:coreProperties>
</file>